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4"/>
  </p:notesMasterIdLst>
  <p:sldIdLst>
    <p:sldId id="256" r:id="rId3"/>
    <p:sldId id="285" r:id="rId4"/>
    <p:sldId id="262" r:id="rId5"/>
    <p:sldId id="267" r:id="rId6"/>
    <p:sldId id="287" r:id="rId7"/>
    <p:sldId id="284" r:id="rId8"/>
    <p:sldId id="270" r:id="rId9"/>
    <p:sldId id="269" r:id="rId10"/>
    <p:sldId id="288" r:id="rId11"/>
    <p:sldId id="283" r:id="rId12"/>
    <p:sldId id="272" r:id="rId13"/>
    <p:sldId id="271" r:id="rId14"/>
    <p:sldId id="280" r:id="rId15"/>
    <p:sldId id="293" r:id="rId16"/>
    <p:sldId id="278" r:id="rId17"/>
    <p:sldId id="291" r:id="rId18"/>
    <p:sldId id="289" r:id="rId19"/>
    <p:sldId id="279" r:id="rId20"/>
    <p:sldId id="281" r:id="rId21"/>
    <p:sldId id="282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нтон Чугунов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737" autoAdjust="0"/>
  </p:normalViewPr>
  <p:slideViewPr>
    <p:cSldViewPr>
      <p:cViewPr varScale="1">
        <p:scale>
          <a:sx n="88" d="100"/>
          <a:sy n="88" d="100"/>
        </p:scale>
        <p:origin x="-14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13093-B03D-4F46-8DA4-3CD237AA3314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7923-F90F-4030-9DE0-AE9E102A6D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2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6207" y="4343592"/>
            <a:ext cx="5485585" cy="41151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" name="Shape 47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4213"/>
            <a:ext cx="4572000" cy="34305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2" name="Shape 4762"/>
          <p:cNvSpPr txBox="1">
            <a:spLocks noGrp="1"/>
          </p:cNvSpPr>
          <p:nvPr>
            <p:ph type="body" idx="1"/>
          </p:nvPr>
        </p:nvSpPr>
        <p:spPr>
          <a:xfrm>
            <a:off x="686207" y="4343591"/>
            <a:ext cx="5485545" cy="411513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63" name="Shape 4763"/>
          <p:cNvSpPr txBox="1">
            <a:spLocks noGrp="1"/>
          </p:cNvSpPr>
          <p:nvPr>
            <p:ph type="sldNum" idx="12"/>
          </p:nvPr>
        </p:nvSpPr>
        <p:spPr>
          <a:xfrm>
            <a:off x="3885114" y="8685265"/>
            <a:ext cx="2970949" cy="456877"/>
          </a:xfrm>
          <a:prstGeom prst="rect">
            <a:avLst/>
          </a:prstGeom>
        </p:spPr>
        <p:txBody>
          <a:bodyPr lIns="83875" tIns="41925" rIns="83875" bIns="419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509147" y="2323512"/>
            <a:ext cx="4125703" cy="451441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defRPr>
            </a:lvl1pPr>
            <a:lvl2pPr lvl="1" indent="0">
              <a:spcBef>
                <a:spcPts val="0"/>
              </a:spcBef>
              <a:buNone/>
              <a:defRPr sz="1600"/>
            </a:lvl2pPr>
            <a:lvl3pPr lvl="2" indent="0">
              <a:spcBef>
                <a:spcPts val="0"/>
              </a:spcBef>
              <a:buNone/>
              <a:defRPr sz="1600"/>
            </a:lvl3pPr>
            <a:lvl4pPr lvl="3" indent="0">
              <a:spcBef>
                <a:spcPts val="0"/>
              </a:spcBef>
              <a:buNone/>
              <a:defRPr sz="1600"/>
            </a:lvl4pPr>
            <a:lvl5pPr lvl="4" indent="0">
              <a:spcBef>
                <a:spcPts val="0"/>
              </a:spcBef>
              <a:buNone/>
              <a:defRPr sz="1600"/>
            </a:lvl5pPr>
            <a:lvl6pPr lvl="5" indent="0">
              <a:spcBef>
                <a:spcPts val="0"/>
              </a:spcBef>
              <a:buNone/>
              <a:defRPr sz="1600"/>
            </a:lvl6pPr>
            <a:lvl7pPr lvl="6" indent="0">
              <a:spcBef>
                <a:spcPts val="0"/>
              </a:spcBef>
              <a:buNone/>
              <a:defRPr sz="1600"/>
            </a:lvl7pPr>
            <a:lvl8pPr lvl="7" indent="0">
              <a:spcBef>
                <a:spcPts val="0"/>
              </a:spcBef>
              <a:buNone/>
              <a:defRPr sz="1600"/>
            </a:lvl8pPr>
            <a:lvl9pPr lvl="8" indent="0">
              <a:spcBef>
                <a:spcPts val="0"/>
              </a:spcBef>
              <a:buNone/>
              <a:defRPr sz="16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/>
          <a:lstStyle>
            <a:lvl1pPr marL="0" marR="0" lvl="0" indent="0" algn="ct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0736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1472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2207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2943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3679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4415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5151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5886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1" y="6377940"/>
            <a:ext cx="2103119" cy="342899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/>
          <a:lstStyle>
            <a:lvl1pPr marL="0" marR="0" lvl="0" indent="0" algn="l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0736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1472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2207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2943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3679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4415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5151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5886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19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ru-RU" sz="16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6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379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79" cy="342899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/>
          <a:lstStyle>
            <a:lvl1pPr marL="0" marR="0" lvl="0" indent="0" algn="ct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0736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1472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2207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2943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3679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4415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5151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5886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1" y="6377940"/>
            <a:ext cx="2103119" cy="342899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00736" marR="0" lvl="1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01472" marR="0" lvl="2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2207" marR="0" lvl="3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602943" marR="0" lvl="4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03679" marR="0" lvl="5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4415" marR="0" lvl="6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805151" marR="0" lvl="7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205886" marR="0" lvl="8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19" cy="342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ru-RU" sz="16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ru-RU" sz="16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039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668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084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620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894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213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37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901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035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8513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1569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3843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125D-4373-4A72-8BD9-59DFDCA5C011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2734-BFDC-479C-9F13-5A6FF7460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0125D-4373-4A72-8BD9-59DFDCA5C011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92734-BFDC-479C-9F13-5A6FF746004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392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g"/><Relationship Id="rId4" Type="http://schemas.openxmlformats.org/officeDocument/2006/relationships/hyperlink" Target="http://www.sochisirius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gif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836712"/>
            <a:ext cx="2403043" cy="1635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3648" y="35730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Отчет о работе за </a:t>
            </a:r>
            <a:r>
              <a:rPr lang="ru-RU" sz="3600" dirty="0" smtClean="0"/>
              <a:t>2014-15 гг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  <p:transition advClick="0" advTm="152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/>
              <a:t>Соцсети</a:t>
            </a:r>
            <a:endParaRPr lang="ru-RU" sz="3600" dirty="0"/>
          </a:p>
        </p:txBody>
      </p:sp>
      <p:sp>
        <p:nvSpPr>
          <p:cNvPr id="6" name="Rectangle 17"/>
          <p:cNvSpPr>
            <a:spLocks/>
          </p:cNvSpPr>
          <p:nvPr/>
        </p:nvSpPr>
        <p:spPr bwMode="auto">
          <a:xfrm>
            <a:off x="611560" y="1340768"/>
            <a:ext cx="786510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ts val="1687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Работают </a:t>
            </a:r>
            <a:r>
              <a:rPr lang="en-US" sz="3200" dirty="0" err="1" smtClean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странички</a:t>
            </a:r>
            <a:r>
              <a:rPr lang="en-US" sz="3200" dirty="0" smtClean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 </a:t>
            </a:r>
            <a:r>
              <a:rPr lang="en-US" sz="3200" dirty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в </a:t>
            </a:r>
            <a:r>
              <a:rPr lang="en-US" sz="3200" dirty="0" err="1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трёх</a:t>
            </a:r>
            <a:r>
              <a:rPr lang="en-US" sz="3200" dirty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 </a:t>
            </a:r>
            <a:r>
              <a:rPr lang="en-US" sz="3200" dirty="0" err="1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социальных</a:t>
            </a:r>
            <a:r>
              <a:rPr lang="en-US" sz="3200" dirty="0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 </a:t>
            </a:r>
            <a:r>
              <a:rPr lang="en-US" sz="3200" dirty="0" err="1">
                <a:solidFill>
                  <a:srgbClr val="363636"/>
                </a:solidFill>
                <a:latin typeface="Calibri" pitchFamily="34" charset="0"/>
                <a:ea typeface="Arial" charset="0"/>
                <a:cs typeface="Gill Sans" charset="0"/>
                <a:sym typeface="Gill Sans" charset="0"/>
              </a:rPr>
              <a:t>сетях</a:t>
            </a:r>
            <a:endParaRPr lang="en-US" sz="3200" dirty="0">
              <a:solidFill>
                <a:srgbClr val="363636"/>
              </a:solidFill>
              <a:latin typeface="Calibri" pitchFamily="34" charset="0"/>
              <a:ea typeface="Arial" charset="0"/>
              <a:cs typeface="Gill Sans" charset="0"/>
              <a:sym typeface="Gill Sans" charset="0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4" y="2107828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/>
          </p:cNvSpPr>
          <p:nvPr/>
        </p:nvSpPr>
        <p:spPr bwMode="auto">
          <a:xfrm>
            <a:off x="6474296" y="2209671"/>
            <a:ext cx="90916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ts val="1687"/>
              </a:spcBef>
              <a:spcAft>
                <a:spcPct val="0"/>
              </a:spcAft>
            </a:pPr>
            <a:r>
              <a:rPr lang="en-US" sz="2100">
                <a:solidFill>
                  <a:srgbClr val="363636"/>
                </a:solidFill>
                <a:latin typeface="Gill Sans" charset="0"/>
                <a:ea typeface="Arial" charset="0"/>
                <a:cs typeface="Gill Sans" charset="0"/>
                <a:sym typeface="Gill Sans" charset="0"/>
              </a:rPr>
              <a:t>+IbchRu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97" y="2107828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/>
          <p:cNvSpPr>
            <a:spLocks/>
          </p:cNvSpPr>
          <p:nvPr/>
        </p:nvSpPr>
        <p:spPr bwMode="auto">
          <a:xfrm>
            <a:off x="1797154" y="2209671"/>
            <a:ext cx="74663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ts val="1687"/>
              </a:spcBef>
              <a:spcAft>
                <a:spcPct val="0"/>
              </a:spcAft>
            </a:pPr>
            <a:r>
              <a:rPr lang="en-US" sz="2100">
                <a:solidFill>
                  <a:srgbClr val="363636"/>
                </a:solidFill>
                <a:latin typeface="Gill Sans" charset="0"/>
                <a:ea typeface="Arial" charset="0"/>
                <a:cs typeface="Gill Sans" charset="0"/>
                <a:sym typeface="Gill Sans" charset="0"/>
              </a:rPr>
              <a:t>ibch.ru</a:t>
            </a:r>
          </a:p>
        </p:txBody>
      </p:sp>
      <p:pic>
        <p:nvPicPr>
          <p:cNvPr id="11" name="Picture 1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91" y="2110060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>
            <a:spLocks/>
          </p:cNvSpPr>
          <p:nvPr/>
        </p:nvSpPr>
        <p:spPr bwMode="auto">
          <a:xfrm>
            <a:off x="4239871" y="2209671"/>
            <a:ext cx="83618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ts val="1687"/>
              </a:spcBef>
              <a:spcAft>
                <a:spcPct val="0"/>
              </a:spcAft>
            </a:pPr>
            <a:r>
              <a:rPr lang="en-US" sz="2100">
                <a:solidFill>
                  <a:srgbClr val="363636"/>
                </a:solidFill>
                <a:latin typeface="Gill Sans" charset="0"/>
                <a:ea typeface="Arial" charset="0"/>
                <a:cs typeface="Gill Sans" charset="0"/>
                <a:sym typeface="Gill Sans" charset="0"/>
              </a:rPr>
              <a:t>ibch_ru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0" y="3056631"/>
            <a:ext cx="3731762" cy="29646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21591"/>
            <a:ext cx="4428274" cy="29836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93" y="3789040"/>
            <a:ext cx="3665971" cy="298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Сайт ИБХ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1" y="1568981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Закрытая часть сайта для Отдела аспирантуры в соответствии с требованиями для аккредитации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Раздел диссертаций </a:t>
            </a:r>
            <a:r>
              <a:rPr lang="ru-RU" sz="3200" dirty="0"/>
              <a:t>в соответствии с требованиями </a:t>
            </a:r>
            <a:r>
              <a:rPr lang="ru-RU" sz="3200" dirty="0" smtClean="0"/>
              <a:t>ВАК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Подача научных отчетов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/>
              <a:t>Система динамических страниц (позволяет любому сотруднику </a:t>
            </a:r>
            <a:r>
              <a:rPr lang="ru-RU" sz="3200" dirty="0" smtClean="0"/>
              <a:t>дать права </a:t>
            </a:r>
            <a:r>
              <a:rPr lang="ru-RU" sz="3200" dirty="0"/>
              <a:t>для управления определенными страницами сайта</a:t>
            </a:r>
            <a:r>
              <a:rPr lang="ru-RU" sz="3200" dirty="0" smtClean="0"/>
              <a:t>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273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Популяризация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1" y="1568981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Создание в ИБХ пресс-центра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Выборы пресс-секретаря и курирование его работы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Помощь в написании пресс-релизов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Участие в научно-популярных мероприятиях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67493"/>
            <a:ext cx="2568648" cy="18465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123526"/>
            <a:ext cx="1744769" cy="27344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647" y="4365104"/>
            <a:ext cx="2841000" cy="21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Образовательные проекты</a:t>
            </a:r>
          </a:p>
        </p:txBody>
      </p:sp>
      <p:pic>
        <p:nvPicPr>
          <p:cNvPr id="6" name="Изображение 5" descr="DSC0180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1184"/>
          <a:stretch/>
        </p:blipFill>
        <p:spPr>
          <a:xfrm>
            <a:off x="1043609" y="1155499"/>
            <a:ext cx="2157872" cy="295127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1"/>
          <a:stretch/>
        </p:blipFill>
        <p:spPr>
          <a:xfrm>
            <a:off x="3347864" y="1097513"/>
            <a:ext cx="5652120" cy="2866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07" y="4106771"/>
            <a:ext cx="3687113" cy="2458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2016" r="29601" b="19701"/>
          <a:stretch/>
        </p:blipFill>
        <p:spPr>
          <a:xfrm rot="5400000">
            <a:off x="1321055" y="4115440"/>
            <a:ext cx="2564504" cy="28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8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Конкурсы студенческих работ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1689770"/>
            <a:ext cx="889248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Каждый год в рамках Зимней школы ИБХ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Специальная комиссия и </a:t>
            </a:r>
            <a:r>
              <a:rPr lang="ru-RU" sz="3200" dirty="0" err="1" smtClean="0"/>
              <a:t>спецприз</a:t>
            </a:r>
            <a:endParaRPr lang="ru-RU" sz="3200" dirty="0" smtClean="0"/>
          </a:p>
          <a:p>
            <a:endParaRPr lang="ru-RU" sz="1400" dirty="0"/>
          </a:p>
          <a:p>
            <a:r>
              <a:rPr lang="ru-RU" sz="3200" dirty="0" smtClean="0"/>
              <a:t>2013: </a:t>
            </a:r>
            <a:r>
              <a:rPr lang="ru-RU" sz="3200" dirty="0"/>
              <a:t>Алина </a:t>
            </a:r>
            <a:r>
              <a:rPr lang="ru-RU" sz="3200" dirty="0" smtClean="0"/>
              <a:t>Петракова (Институт биохимии)</a:t>
            </a:r>
          </a:p>
          <a:p>
            <a:r>
              <a:rPr lang="ru-RU" sz="3200" dirty="0"/>
              <a:t>2014: Дмитрий </a:t>
            </a:r>
            <a:r>
              <a:rPr lang="ru-RU" sz="3200" dirty="0" smtClean="0"/>
              <a:t>Аронов (</a:t>
            </a:r>
            <a:r>
              <a:rPr lang="ru-RU" sz="3200" dirty="0"/>
              <a:t>студент РУДН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2015: </a:t>
            </a:r>
            <a:r>
              <a:rPr lang="ru-RU" sz="3200" dirty="0"/>
              <a:t>Иван </a:t>
            </a:r>
            <a:r>
              <a:rPr lang="ru-RU" sz="3200" dirty="0" err="1" smtClean="0"/>
              <a:t>Зелепукин</a:t>
            </a:r>
            <a:r>
              <a:rPr lang="ru-RU" sz="3200" dirty="0" smtClean="0"/>
              <a:t> (студент Физтеха)</a:t>
            </a:r>
          </a:p>
          <a:p>
            <a:r>
              <a:rPr lang="ru-RU" sz="3200" dirty="0" smtClean="0"/>
              <a:t>2016: Наталья </a:t>
            </a:r>
            <a:r>
              <a:rPr lang="ru-RU" sz="3200" dirty="0" err="1" smtClean="0"/>
              <a:t>Алкон</a:t>
            </a:r>
            <a:r>
              <a:rPr lang="ru-RU" sz="3200" dirty="0" smtClean="0"/>
              <a:t> (студент </a:t>
            </a:r>
            <a:r>
              <a:rPr lang="ru-RU" sz="3200" dirty="0" err="1" smtClean="0"/>
              <a:t>биоорганики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64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Школьники</a:t>
            </a:r>
          </a:p>
        </p:txBody>
      </p:sp>
      <p:pic>
        <p:nvPicPr>
          <p:cNvPr id="6" name="Изображение 5" descr="школота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b="7715"/>
          <a:stretch/>
        </p:blipFill>
        <p:spPr>
          <a:xfrm>
            <a:off x="143813" y="2060848"/>
            <a:ext cx="4788227" cy="3888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12388"/>
            <a:ext cx="3582931" cy="23886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88430" y="3573016"/>
            <a:ext cx="405557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«…Оказалось</a:t>
            </a:r>
            <a:r>
              <a:rPr lang="ru-RU" dirty="0"/>
              <a:t>, что совсем не просто работать с клетками</a:t>
            </a:r>
            <a:r>
              <a:rPr lang="ru-RU" dirty="0" smtClean="0"/>
              <a:t>!.. </a:t>
            </a:r>
            <a:r>
              <a:rPr lang="ru-RU" dirty="0"/>
              <a:t>Нам очень повезло с экскурсоводом, который отвечал на все наши вопросы и рассказал даже больше, чем планировал. В институте много интересных разработок, и, возможно, в будущем кто-то из нас решит работать </a:t>
            </a:r>
            <a:r>
              <a:rPr lang="ru-RU" dirty="0" smtClean="0"/>
              <a:t>там…»</a:t>
            </a:r>
          </a:p>
          <a:p>
            <a:pPr>
              <a:spcBef>
                <a:spcPts val="600"/>
              </a:spcBef>
            </a:pPr>
            <a:r>
              <a:rPr lang="ru-RU" dirty="0"/>
              <a:t>Сергеева </a:t>
            </a:r>
            <a:r>
              <a:rPr lang="ru-RU" dirty="0" smtClean="0"/>
              <a:t>Софья, </a:t>
            </a:r>
            <a:r>
              <a:rPr lang="ru-RU" dirty="0"/>
              <a:t>11Н </a:t>
            </a:r>
            <a:r>
              <a:rPr lang="ru-RU" dirty="0" smtClean="0"/>
              <a:t>класс, Центр </a:t>
            </a:r>
            <a:r>
              <a:rPr lang="ru-RU" dirty="0"/>
              <a:t>образования № 548 "Царицыно</a:t>
            </a:r>
            <a:r>
              <a:rPr lang="ru-RU" dirty="0" smtClean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7688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-108519" y="4941168"/>
            <a:ext cx="9361040" cy="1919767"/>
          </a:xfrm>
          <a:prstGeom prst="rect">
            <a:avLst/>
          </a:prstGeom>
          <a:solidFill>
            <a:srgbClr val="84329B">
              <a:alpha val="85882"/>
            </a:srgbClr>
          </a:solidFill>
          <a:ln>
            <a:noFill/>
          </a:ln>
        </p:spPr>
        <p:txBody>
          <a:bodyPr lIns="80134" tIns="40056" rIns="80134" bIns="40056" anchor="ctr" anchorCtr="0">
            <a:noAutofit/>
          </a:bodyPr>
          <a:lstStyle/>
          <a:p>
            <a:pPr algn="ctr"/>
            <a:endParaRPr sz="1600">
              <a:solidFill>
                <a:srgbClr val="8432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21976" r="2836"/>
          <a:stretch/>
        </p:blipFill>
        <p:spPr>
          <a:xfrm>
            <a:off x="-272143" y="-141514"/>
            <a:ext cx="9764486" cy="5730754"/>
          </a:xfrm>
          <a:prstGeom prst="rect">
            <a:avLst/>
          </a:prstGeom>
        </p:spPr>
      </p:pic>
      <p:sp>
        <p:nvSpPr>
          <p:cNvPr id="49" name="Shape 49"/>
          <p:cNvSpPr txBox="1">
            <a:spLocks noGrp="1"/>
          </p:cNvSpPr>
          <p:nvPr>
            <p:ph type="title" idx="4294967295"/>
          </p:nvPr>
        </p:nvSpPr>
        <p:spPr>
          <a:xfrm>
            <a:off x="2966892" y="5864476"/>
            <a:ext cx="4125388" cy="45201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12800" indent="-1669" algn="l">
              <a:lnSpc>
                <a:spcPct val="109000"/>
              </a:lnSpc>
              <a:spcBef>
                <a:spcPts val="0"/>
              </a:spcBef>
              <a:buSzPct val="25000"/>
            </a:pPr>
            <a:r>
              <a:rPr lang="ru-RU" sz="1800" dirty="0">
                <a:solidFill>
                  <a:schemeClr val="lt1"/>
                </a:solidFill>
                <a:latin typeface="Geo"/>
                <a:ea typeface="Geo"/>
                <a:cs typeface="Geo"/>
                <a:sym typeface="Geo"/>
              </a:rPr>
              <a:t>#СОЧИСИРИУС</a:t>
            </a:r>
          </a:p>
          <a:p>
            <a:pPr marL="11132" algn="l">
              <a:lnSpc>
                <a:spcPct val="107722"/>
              </a:lnSpc>
              <a:spcBef>
                <a:spcPts val="0"/>
              </a:spcBef>
              <a:buSzPct val="25000"/>
            </a:pPr>
            <a:r>
              <a:rPr lang="ru-RU" sz="1600" u="sng" dirty="0">
                <a:solidFill>
                  <a:schemeClr val="hlink"/>
                </a:solidFill>
                <a:latin typeface="Geo"/>
                <a:ea typeface="Geo"/>
                <a:cs typeface="Geo"/>
                <a:sym typeface="Geo"/>
                <a:hlinkClick r:id="rId4"/>
              </a:rPr>
              <a:t>www.sochisirius.ru</a:t>
            </a:r>
          </a:p>
        </p:txBody>
      </p:sp>
      <p:grpSp>
        <p:nvGrpSpPr>
          <p:cNvPr id="50" name="Shape 50"/>
          <p:cNvGrpSpPr/>
          <p:nvPr/>
        </p:nvGrpSpPr>
        <p:grpSpPr>
          <a:xfrm>
            <a:off x="1295149" y="5987969"/>
            <a:ext cx="1025618" cy="310134"/>
            <a:chOff x="940541" y="2663103"/>
            <a:chExt cx="1199403" cy="342009"/>
          </a:xfrm>
        </p:grpSpPr>
        <p:sp>
          <p:nvSpPr>
            <p:cNvPr id="51" name="Shape 51"/>
            <p:cNvSpPr/>
            <p:nvPr/>
          </p:nvSpPr>
          <p:spPr>
            <a:xfrm>
              <a:off x="940541" y="2933910"/>
              <a:ext cx="60324" cy="6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519" y="0"/>
                  </a:moveTo>
                  <a:lnTo>
                    <a:pt x="18450" y="13385"/>
                  </a:lnTo>
                  <a:lnTo>
                    <a:pt x="4597" y="36800"/>
                  </a:lnTo>
                  <a:lnTo>
                    <a:pt x="0" y="69899"/>
                  </a:lnTo>
                  <a:lnTo>
                    <a:pt x="10334" y="95996"/>
                  </a:lnTo>
                  <a:lnTo>
                    <a:pt x="30498" y="113346"/>
                  </a:lnTo>
                  <a:lnTo>
                    <a:pt x="58318" y="119641"/>
                  </a:lnTo>
                  <a:lnTo>
                    <a:pt x="71781" y="118295"/>
                  </a:lnTo>
                  <a:lnTo>
                    <a:pt x="96364" y="106994"/>
                  </a:lnTo>
                  <a:lnTo>
                    <a:pt x="102783" y="98798"/>
                  </a:lnTo>
                  <a:lnTo>
                    <a:pt x="59833" y="98798"/>
                  </a:lnTo>
                  <a:lnTo>
                    <a:pt x="48366" y="96932"/>
                  </a:lnTo>
                  <a:lnTo>
                    <a:pt x="30423" y="80591"/>
                  </a:lnTo>
                  <a:lnTo>
                    <a:pt x="24439" y="48849"/>
                  </a:lnTo>
                  <a:lnTo>
                    <a:pt x="36788" y="26585"/>
                  </a:lnTo>
                  <a:lnTo>
                    <a:pt x="65646" y="18276"/>
                  </a:lnTo>
                  <a:lnTo>
                    <a:pt x="102834" y="18276"/>
                  </a:lnTo>
                  <a:lnTo>
                    <a:pt x="99399" y="13900"/>
                  </a:lnTo>
                  <a:lnTo>
                    <a:pt x="74767" y="2538"/>
                  </a:lnTo>
                  <a:lnTo>
                    <a:pt x="39519" y="0"/>
                  </a:lnTo>
                  <a:close/>
                </a:path>
                <a:path w="120000" h="120000" extrusionOk="0">
                  <a:moveTo>
                    <a:pt x="102834" y="18276"/>
                  </a:moveTo>
                  <a:lnTo>
                    <a:pt x="65646" y="18276"/>
                  </a:lnTo>
                  <a:lnTo>
                    <a:pt x="86672" y="32722"/>
                  </a:lnTo>
                  <a:lnTo>
                    <a:pt x="94384" y="61775"/>
                  </a:lnTo>
                  <a:lnTo>
                    <a:pt x="84376" y="88098"/>
                  </a:lnTo>
                  <a:lnTo>
                    <a:pt x="59833" y="98798"/>
                  </a:lnTo>
                  <a:lnTo>
                    <a:pt x="102783" y="98798"/>
                  </a:lnTo>
                  <a:lnTo>
                    <a:pt x="112970" y="85795"/>
                  </a:lnTo>
                  <a:lnTo>
                    <a:pt x="119061" y="56609"/>
                  </a:lnTo>
                  <a:lnTo>
                    <a:pt x="113976" y="32466"/>
                  </a:lnTo>
                  <a:lnTo>
                    <a:pt x="102834" y="18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1015154" y="2933993"/>
              <a:ext cx="40004" cy="59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549" y="0"/>
                  </a:moveTo>
                  <a:lnTo>
                    <a:pt x="0" y="0"/>
                  </a:lnTo>
                  <a:lnTo>
                    <a:pt x="0" y="117269"/>
                  </a:lnTo>
                  <a:lnTo>
                    <a:pt x="23922" y="119183"/>
                  </a:lnTo>
                  <a:lnTo>
                    <a:pt x="72029" y="117523"/>
                  </a:lnTo>
                  <a:lnTo>
                    <a:pt x="105307" y="103826"/>
                  </a:lnTo>
                  <a:lnTo>
                    <a:pt x="107911" y="97941"/>
                  </a:lnTo>
                  <a:lnTo>
                    <a:pt x="44265" y="97941"/>
                  </a:lnTo>
                  <a:lnTo>
                    <a:pt x="36037" y="97609"/>
                  </a:lnTo>
                  <a:lnTo>
                    <a:pt x="36037" y="66050"/>
                  </a:lnTo>
                  <a:lnTo>
                    <a:pt x="42207" y="65718"/>
                  </a:lnTo>
                  <a:lnTo>
                    <a:pt x="110950" y="65718"/>
                  </a:lnTo>
                  <a:lnTo>
                    <a:pt x="100649" y="53026"/>
                  </a:lnTo>
                  <a:lnTo>
                    <a:pt x="55613" y="44834"/>
                  </a:lnTo>
                  <a:lnTo>
                    <a:pt x="36037" y="44834"/>
                  </a:lnTo>
                  <a:lnTo>
                    <a:pt x="36037" y="21547"/>
                  </a:lnTo>
                  <a:lnTo>
                    <a:pt x="106549" y="21547"/>
                  </a:lnTo>
                  <a:lnTo>
                    <a:pt x="106549" y="0"/>
                  </a:lnTo>
                  <a:close/>
                </a:path>
                <a:path w="120000" h="120000" extrusionOk="0">
                  <a:moveTo>
                    <a:pt x="110950" y="65718"/>
                  </a:moveTo>
                  <a:lnTo>
                    <a:pt x="72074" y="65718"/>
                  </a:lnTo>
                  <a:lnTo>
                    <a:pt x="81826" y="70698"/>
                  </a:lnTo>
                  <a:lnTo>
                    <a:pt x="81826" y="91582"/>
                  </a:lnTo>
                  <a:lnTo>
                    <a:pt x="70779" y="97941"/>
                  </a:lnTo>
                  <a:lnTo>
                    <a:pt x="107911" y="97941"/>
                  </a:lnTo>
                  <a:lnTo>
                    <a:pt x="118206" y="74660"/>
                  </a:lnTo>
                  <a:lnTo>
                    <a:pt x="110950" y="65718"/>
                  </a:lnTo>
                  <a:close/>
                </a:path>
                <a:path w="120000" h="120000" extrusionOk="0">
                  <a:moveTo>
                    <a:pt x="53789" y="44502"/>
                  </a:moveTo>
                  <a:lnTo>
                    <a:pt x="47616" y="44502"/>
                  </a:lnTo>
                  <a:lnTo>
                    <a:pt x="36037" y="44834"/>
                  </a:lnTo>
                  <a:lnTo>
                    <a:pt x="55613" y="44834"/>
                  </a:lnTo>
                  <a:lnTo>
                    <a:pt x="53789" y="445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070321" y="2933036"/>
              <a:ext cx="39370" cy="59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884" y="0"/>
                  </a:moveTo>
                  <a:lnTo>
                    <a:pt x="27213" y="0"/>
                  </a:lnTo>
                  <a:lnTo>
                    <a:pt x="0" y="1913"/>
                  </a:lnTo>
                  <a:lnTo>
                    <a:pt x="0" y="119183"/>
                  </a:lnTo>
                  <a:lnTo>
                    <a:pt x="36619" y="119183"/>
                  </a:lnTo>
                  <a:lnTo>
                    <a:pt x="36619" y="76928"/>
                  </a:lnTo>
                  <a:lnTo>
                    <a:pt x="48842" y="76928"/>
                  </a:lnTo>
                  <a:lnTo>
                    <a:pt x="73370" y="75246"/>
                  </a:lnTo>
                  <a:lnTo>
                    <a:pt x="105930" y="60571"/>
                  </a:lnTo>
                  <a:lnTo>
                    <a:pt x="107832" y="56068"/>
                  </a:lnTo>
                  <a:lnTo>
                    <a:pt x="44206" y="56068"/>
                  </a:lnTo>
                  <a:lnTo>
                    <a:pt x="36619" y="55736"/>
                  </a:lnTo>
                  <a:lnTo>
                    <a:pt x="36619" y="21573"/>
                  </a:lnTo>
                  <a:lnTo>
                    <a:pt x="42115" y="21215"/>
                  </a:lnTo>
                  <a:lnTo>
                    <a:pt x="110819" y="21215"/>
                  </a:lnTo>
                  <a:lnTo>
                    <a:pt x="100824" y="8751"/>
                  </a:lnTo>
                  <a:lnTo>
                    <a:pt x="53884" y="0"/>
                  </a:lnTo>
                  <a:close/>
                </a:path>
                <a:path w="120000" h="120000" extrusionOk="0">
                  <a:moveTo>
                    <a:pt x="48842" y="76928"/>
                  </a:moveTo>
                  <a:lnTo>
                    <a:pt x="36619" y="76928"/>
                  </a:lnTo>
                  <a:lnTo>
                    <a:pt x="43624" y="77284"/>
                  </a:lnTo>
                  <a:lnTo>
                    <a:pt x="48842" y="76928"/>
                  </a:lnTo>
                  <a:close/>
                </a:path>
                <a:path w="120000" h="120000" extrusionOk="0">
                  <a:moveTo>
                    <a:pt x="110819" y="21215"/>
                  </a:moveTo>
                  <a:lnTo>
                    <a:pt x="71922" y="21215"/>
                  </a:lnTo>
                  <a:lnTo>
                    <a:pt x="81560" y="27088"/>
                  </a:lnTo>
                  <a:lnTo>
                    <a:pt x="81560" y="48638"/>
                  </a:lnTo>
                  <a:lnTo>
                    <a:pt x="70605" y="56068"/>
                  </a:lnTo>
                  <a:lnTo>
                    <a:pt x="107832" y="56068"/>
                  </a:lnTo>
                  <a:lnTo>
                    <a:pt x="118506" y="30805"/>
                  </a:lnTo>
                  <a:lnTo>
                    <a:pt x="110819" y="21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111676" y="2933983"/>
              <a:ext cx="57150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639" y="0"/>
                  </a:moveTo>
                  <a:lnTo>
                    <a:pt x="48104" y="0"/>
                  </a:lnTo>
                  <a:lnTo>
                    <a:pt x="0" y="119843"/>
                  </a:lnTo>
                  <a:lnTo>
                    <a:pt x="26292" y="119843"/>
                  </a:lnTo>
                  <a:lnTo>
                    <a:pt x="37278" y="91096"/>
                  </a:lnTo>
                  <a:lnTo>
                    <a:pt x="107328" y="91096"/>
                  </a:lnTo>
                  <a:lnTo>
                    <a:pt x="99174" y="70852"/>
                  </a:lnTo>
                  <a:lnTo>
                    <a:pt x="45226" y="70852"/>
                  </a:lnTo>
                  <a:lnTo>
                    <a:pt x="53331" y="49878"/>
                  </a:lnTo>
                  <a:lnTo>
                    <a:pt x="58185" y="37200"/>
                  </a:lnTo>
                  <a:lnTo>
                    <a:pt x="58906" y="29764"/>
                  </a:lnTo>
                  <a:lnTo>
                    <a:pt x="82626" y="29764"/>
                  </a:lnTo>
                  <a:lnTo>
                    <a:pt x="70639" y="0"/>
                  </a:lnTo>
                  <a:close/>
                </a:path>
                <a:path w="120000" h="120000" extrusionOk="0">
                  <a:moveTo>
                    <a:pt x="107328" y="91096"/>
                  </a:moveTo>
                  <a:lnTo>
                    <a:pt x="80531" y="91096"/>
                  </a:lnTo>
                  <a:lnTo>
                    <a:pt x="91678" y="119843"/>
                  </a:lnTo>
                  <a:lnTo>
                    <a:pt x="118906" y="119843"/>
                  </a:lnTo>
                  <a:lnTo>
                    <a:pt x="107328" y="91096"/>
                  </a:lnTo>
                  <a:close/>
                </a:path>
                <a:path w="120000" h="120000" extrusionOk="0">
                  <a:moveTo>
                    <a:pt x="82626" y="29764"/>
                  </a:moveTo>
                  <a:lnTo>
                    <a:pt x="59626" y="29764"/>
                  </a:lnTo>
                  <a:lnTo>
                    <a:pt x="59813" y="37200"/>
                  </a:lnTo>
                  <a:lnTo>
                    <a:pt x="64665" y="49878"/>
                  </a:lnTo>
                  <a:lnTo>
                    <a:pt x="72772" y="70852"/>
                  </a:lnTo>
                  <a:lnTo>
                    <a:pt x="99174" y="70852"/>
                  </a:lnTo>
                  <a:lnTo>
                    <a:pt x="82626" y="29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1174903" y="2932266"/>
              <a:ext cx="41909" cy="622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016" y="90170"/>
                  </a:moveTo>
                  <a:lnTo>
                    <a:pt x="0" y="110350"/>
                  </a:lnTo>
                  <a:lnTo>
                    <a:pt x="21417" y="119141"/>
                  </a:lnTo>
                  <a:lnTo>
                    <a:pt x="71068" y="118333"/>
                  </a:lnTo>
                  <a:lnTo>
                    <a:pt x="107415" y="106860"/>
                  </a:lnTo>
                  <a:lnTo>
                    <a:pt x="111676" y="98618"/>
                  </a:lnTo>
                  <a:lnTo>
                    <a:pt x="32908" y="98618"/>
                  </a:lnTo>
                  <a:lnTo>
                    <a:pt x="13016" y="90170"/>
                  </a:lnTo>
                  <a:close/>
                </a:path>
                <a:path w="120000" h="120000" extrusionOk="0">
                  <a:moveTo>
                    <a:pt x="108031" y="20349"/>
                  </a:moveTo>
                  <a:lnTo>
                    <a:pt x="72253" y="20349"/>
                  </a:lnTo>
                  <a:lnTo>
                    <a:pt x="80110" y="25469"/>
                  </a:lnTo>
                  <a:lnTo>
                    <a:pt x="80110" y="42195"/>
                  </a:lnTo>
                  <a:lnTo>
                    <a:pt x="71998" y="47656"/>
                  </a:lnTo>
                  <a:lnTo>
                    <a:pt x="29999" y="47656"/>
                  </a:lnTo>
                  <a:lnTo>
                    <a:pt x="29999" y="68006"/>
                  </a:lnTo>
                  <a:lnTo>
                    <a:pt x="74690" y="68006"/>
                  </a:lnTo>
                  <a:lnTo>
                    <a:pt x="84036" y="73959"/>
                  </a:lnTo>
                  <a:lnTo>
                    <a:pt x="84036" y="92816"/>
                  </a:lnTo>
                  <a:lnTo>
                    <a:pt x="74472" y="98618"/>
                  </a:lnTo>
                  <a:lnTo>
                    <a:pt x="111676" y="98618"/>
                  </a:lnTo>
                  <a:lnTo>
                    <a:pt x="119636" y="83215"/>
                  </a:lnTo>
                  <a:lnTo>
                    <a:pt x="119636" y="62227"/>
                  </a:lnTo>
                  <a:lnTo>
                    <a:pt x="94582" y="57084"/>
                  </a:lnTo>
                  <a:lnTo>
                    <a:pt x="94582" y="56276"/>
                  </a:lnTo>
                  <a:lnTo>
                    <a:pt x="115238" y="49469"/>
                  </a:lnTo>
                  <a:lnTo>
                    <a:pt x="115138" y="29372"/>
                  </a:lnTo>
                  <a:lnTo>
                    <a:pt x="108031" y="20349"/>
                  </a:lnTo>
                  <a:close/>
                </a:path>
                <a:path w="120000" h="120000" extrusionOk="0">
                  <a:moveTo>
                    <a:pt x="56253" y="0"/>
                  </a:moveTo>
                  <a:lnTo>
                    <a:pt x="25309" y="0"/>
                  </a:lnTo>
                  <a:lnTo>
                    <a:pt x="3453" y="7958"/>
                  </a:lnTo>
                  <a:lnTo>
                    <a:pt x="16217" y="27133"/>
                  </a:lnTo>
                  <a:lnTo>
                    <a:pt x="34400" y="20349"/>
                  </a:lnTo>
                  <a:lnTo>
                    <a:pt x="108031" y="20349"/>
                  </a:lnTo>
                  <a:lnTo>
                    <a:pt x="97568" y="7069"/>
                  </a:lnTo>
                  <a:lnTo>
                    <a:pt x="562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1228466" y="2933908"/>
              <a:ext cx="60324" cy="6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549" y="0"/>
                  </a:moveTo>
                  <a:lnTo>
                    <a:pt x="18465" y="13381"/>
                  </a:lnTo>
                  <a:lnTo>
                    <a:pt x="4601" y="36784"/>
                  </a:lnTo>
                  <a:lnTo>
                    <a:pt x="0" y="69865"/>
                  </a:lnTo>
                  <a:lnTo>
                    <a:pt x="10338" y="95980"/>
                  </a:lnTo>
                  <a:lnTo>
                    <a:pt x="30502" y="113344"/>
                  </a:lnTo>
                  <a:lnTo>
                    <a:pt x="58316" y="119643"/>
                  </a:lnTo>
                  <a:lnTo>
                    <a:pt x="71779" y="118299"/>
                  </a:lnTo>
                  <a:lnTo>
                    <a:pt x="96369" y="107002"/>
                  </a:lnTo>
                  <a:lnTo>
                    <a:pt x="102795" y="98802"/>
                  </a:lnTo>
                  <a:lnTo>
                    <a:pt x="59857" y="98802"/>
                  </a:lnTo>
                  <a:lnTo>
                    <a:pt x="48379" y="96936"/>
                  </a:lnTo>
                  <a:lnTo>
                    <a:pt x="30439" y="80595"/>
                  </a:lnTo>
                  <a:lnTo>
                    <a:pt x="24463" y="48853"/>
                  </a:lnTo>
                  <a:lnTo>
                    <a:pt x="36812" y="26589"/>
                  </a:lnTo>
                  <a:lnTo>
                    <a:pt x="65666" y="18282"/>
                  </a:lnTo>
                  <a:lnTo>
                    <a:pt x="102868" y="18282"/>
                  </a:lnTo>
                  <a:lnTo>
                    <a:pt x="99435" y="13906"/>
                  </a:lnTo>
                  <a:lnTo>
                    <a:pt x="74806" y="2542"/>
                  </a:lnTo>
                  <a:lnTo>
                    <a:pt x="39549" y="0"/>
                  </a:lnTo>
                  <a:close/>
                </a:path>
                <a:path w="120000" h="120000" extrusionOk="0">
                  <a:moveTo>
                    <a:pt x="102868" y="18282"/>
                  </a:moveTo>
                  <a:lnTo>
                    <a:pt x="65666" y="18282"/>
                  </a:lnTo>
                  <a:lnTo>
                    <a:pt x="86698" y="32732"/>
                  </a:lnTo>
                  <a:lnTo>
                    <a:pt x="94408" y="61777"/>
                  </a:lnTo>
                  <a:lnTo>
                    <a:pt x="84390" y="88102"/>
                  </a:lnTo>
                  <a:lnTo>
                    <a:pt x="59857" y="98802"/>
                  </a:lnTo>
                  <a:lnTo>
                    <a:pt x="102795" y="98802"/>
                  </a:lnTo>
                  <a:lnTo>
                    <a:pt x="112980" y="85803"/>
                  </a:lnTo>
                  <a:lnTo>
                    <a:pt x="119084" y="56619"/>
                  </a:lnTo>
                  <a:lnTo>
                    <a:pt x="114004" y="32472"/>
                  </a:lnTo>
                  <a:lnTo>
                    <a:pt x="102868" y="182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303088" y="2933126"/>
              <a:ext cx="39370" cy="6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476" y="0"/>
                  </a:moveTo>
                  <a:lnTo>
                    <a:pt x="24076" y="0"/>
                  </a:lnTo>
                  <a:lnTo>
                    <a:pt x="36" y="1716"/>
                  </a:lnTo>
                  <a:lnTo>
                    <a:pt x="0" y="117750"/>
                  </a:lnTo>
                  <a:lnTo>
                    <a:pt x="20900" y="119645"/>
                  </a:lnTo>
                  <a:lnTo>
                    <a:pt x="64957" y="118973"/>
                  </a:lnTo>
                  <a:lnTo>
                    <a:pt x="104658" y="108211"/>
                  </a:lnTo>
                  <a:lnTo>
                    <a:pt x="110005" y="99005"/>
                  </a:lnTo>
                  <a:lnTo>
                    <a:pt x="70374" y="99005"/>
                  </a:lnTo>
                  <a:lnTo>
                    <a:pt x="36619" y="98802"/>
                  </a:lnTo>
                  <a:lnTo>
                    <a:pt x="36619" y="67426"/>
                  </a:lnTo>
                  <a:lnTo>
                    <a:pt x="118722" y="67426"/>
                  </a:lnTo>
                  <a:lnTo>
                    <a:pt x="118722" y="61616"/>
                  </a:lnTo>
                  <a:lnTo>
                    <a:pt x="89186" y="56334"/>
                  </a:lnTo>
                  <a:lnTo>
                    <a:pt x="89186" y="55982"/>
                  </a:lnTo>
                  <a:lnTo>
                    <a:pt x="112724" y="49844"/>
                  </a:lnTo>
                  <a:lnTo>
                    <a:pt x="112724" y="47797"/>
                  </a:lnTo>
                  <a:lnTo>
                    <a:pt x="36619" y="47797"/>
                  </a:lnTo>
                  <a:lnTo>
                    <a:pt x="36619" y="20309"/>
                  </a:lnTo>
                  <a:lnTo>
                    <a:pt x="42889" y="19955"/>
                  </a:lnTo>
                  <a:lnTo>
                    <a:pt x="105991" y="19955"/>
                  </a:lnTo>
                  <a:lnTo>
                    <a:pt x="98117" y="8092"/>
                  </a:lnTo>
                  <a:lnTo>
                    <a:pt x="50476" y="0"/>
                  </a:lnTo>
                  <a:close/>
                </a:path>
                <a:path w="120000" h="120000" extrusionOk="0">
                  <a:moveTo>
                    <a:pt x="118722" y="67426"/>
                  </a:moveTo>
                  <a:lnTo>
                    <a:pt x="71419" y="67426"/>
                  </a:lnTo>
                  <a:lnTo>
                    <a:pt x="81871" y="73034"/>
                  </a:lnTo>
                  <a:lnTo>
                    <a:pt x="81871" y="93523"/>
                  </a:lnTo>
                  <a:lnTo>
                    <a:pt x="70374" y="99005"/>
                  </a:lnTo>
                  <a:lnTo>
                    <a:pt x="110005" y="99005"/>
                  </a:lnTo>
                  <a:lnTo>
                    <a:pt x="118722" y="83999"/>
                  </a:lnTo>
                  <a:lnTo>
                    <a:pt x="118722" y="67426"/>
                  </a:lnTo>
                  <a:close/>
                </a:path>
                <a:path w="120000" h="120000" extrusionOk="0">
                  <a:moveTo>
                    <a:pt x="105991" y="19955"/>
                  </a:moveTo>
                  <a:lnTo>
                    <a:pt x="68514" y="19955"/>
                  </a:lnTo>
                  <a:lnTo>
                    <a:pt x="76141" y="25086"/>
                  </a:lnTo>
                  <a:lnTo>
                    <a:pt x="76141" y="41658"/>
                  </a:lnTo>
                  <a:lnTo>
                    <a:pt x="67740" y="47797"/>
                  </a:lnTo>
                  <a:lnTo>
                    <a:pt x="112724" y="47797"/>
                  </a:lnTo>
                  <a:lnTo>
                    <a:pt x="112724" y="30100"/>
                  </a:lnTo>
                  <a:lnTo>
                    <a:pt x="105991" y="199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1350445" y="2933983"/>
              <a:ext cx="57150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639" y="0"/>
                  </a:moveTo>
                  <a:lnTo>
                    <a:pt x="48104" y="0"/>
                  </a:lnTo>
                  <a:lnTo>
                    <a:pt x="0" y="119843"/>
                  </a:lnTo>
                  <a:lnTo>
                    <a:pt x="26292" y="119843"/>
                  </a:lnTo>
                  <a:lnTo>
                    <a:pt x="37278" y="91096"/>
                  </a:lnTo>
                  <a:lnTo>
                    <a:pt x="107328" y="91096"/>
                  </a:lnTo>
                  <a:lnTo>
                    <a:pt x="99174" y="70852"/>
                  </a:lnTo>
                  <a:lnTo>
                    <a:pt x="45226" y="70852"/>
                  </a:lnTo>
                  <a:lnTo>
                    <a:pt x="58213" y="37200"/>
                  </a:lnTo>
                  <a:lnTo>
                    <a:pt x="58906" y="29764"/>
                  </a:lnTo>
                  <a:lnTo>
                    <a:pt x="82626" y="29764"/>
                  </a:lnTo>
                  <a:lnTo>
                    <a:pt x="70639" y="0"/>
                  </a:lnTo>
                  <a:close/>
                </a:path>
                <a:path w="120000" h="120000" extrusionOk="0">
                  <a:moveTo>
                    <a:pt x="107328" y="91096"/>
                  </a:moveTo>
                  <a:lnTo>
                    <a:pt x="80531" y="91096"/>
                  </a:lnTo>
                  <a:lnTo>
                    <a:pt x="91706" y="119843"/>
                  </a:lnTo>
                  <a:lnTo>
                    <a:pt x="118906" y="119843"/>
                  </a:lnTo>
                  <a:lnTo>
                    <a:pt x="107328" y="91096"/>
                  </a:lnTo>
                  <a:close/>
                </a:path>
                <a:path w="120000" h="120000" extrusionOk="0">
                  <a:moveTo>
                    <a:pt x="82626" y="29764"/>
                  </a:moveTo>
                  <a:lnTo>
                    <a:pt x="59651" y="29764"/>
                  </a:lnTo>
                  <a:lnTo>
                    <a:pt x="59813" y="37200"/>
                  </a:lnTo>
                  <a:lnTo>
                    <a:pt x="72797" y="70852"/>
                  </a:lnTo>
                  <a:lnTo>
                    <a:pt x="99174" y="70852"/>
                  </a:lnTo>
                  <a:lnTo>
                    <a:pt x="82626" y="297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1409473" y="2933993"/>
              <a:ext cx="46355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87" y="22016"/>
                  </a:moveTo>
                  <a:lnTo>
                    <a:pt x="44217" y="22016"/>
                  </a:lnTo>
                  <a:lnTo>
                    <a:pt x="44217" y="119819"/>
                  </a:lnTo>
                  <a:lnTo>
                    <a:pt x="75287" y="119819"/>
                  </a:lnTo>
                  <a:lnTo>
                    <a:pt x="75287" y="22016"/>
                  </a:lnTo>
                  <a:close/>
                </a:path>
                <a:path w="120000" h="120000" extrusionOk="0">
                  <a:moveTo>
                    <a:pt x="119505" y="0"/>
                  </a:moveTo>
                  <a:lnTo>
                    <a:pt x="31" y="0"/>
                  </a:lnTo>
                  <a:lnTo>
                    <a:pt x="0" y="22016"/>
                  </a:lnTo>
                  <a:lnTo>
                    <a:pt x="119471" y="22016"/>
                  </a:lnTo>
                  <a:lnTo>
                    <a:pt x="119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467825" y="2933992"/>
              <a:ext cx="35560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02" y="0"/>
                  </a:moveTo>
                  <a:lnTo>
                    <a:pt x="0" y="0"/>
                  </a:lnTo>
                  <a:lnTo>
                    <a:pt x="0" y="119819"/>
                  </a:lnTo>
                  <a:lnTo>
                    <a:pt x="118116" y="119819"/>
                  </a:lnTo>
                  <a:lnTo>
                    <a:pt x="118116" y="97983"/>
                  </a:lnTo>
                  <a:lnTo>
                    <a:pt x="40499" y="97983"/>
                  </a:lnTo>
                  <a:lnTo>
                    <a:pt x="40499" y="69261"/>
                  </a:lnTo>
                  <a:lnTo>
                    <a:pt x="110014" y="69261"/>
                  </a:lnTo>
                  <a:lnTo>
                    <a:pt x="110014" y="47398"/>
                  </a:lnTo>
                  <a:lnTo>
                    <a:pt x="40499" y="47398"/>
                  </a:lnTo>
                  <a:lnTo>
                    <a:pt x="40499" y="22016"/>
                  </a:lnTo>
                  <a:lnTo>
                    <a:pt x="116402" y="22016"/>
                  </a:lnTo>
                  <a:lnTo>
                    <a:pt x="1164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1511740" y="2933989"/>
              <a:ext cx="48894" cy="590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31" y="0"/>
                  </a:moveTo>
                  <a:lnTo>
                    <a:pt x="31198" y="0"/>
                  </a:lnTo>
                  <a:lnTo>
                    <a:pt x="28396" y="55246"/>
                  </a:lnTo>
                  <a:lnTo>
                    <a:pt x="20365" y="89377"/>
                  </a:lnTo>
                  <a:lnTo>
                    <a:pt x="0" y="98838"/>
                  </a:lnTo>
                  <a:lnTo>
                    <a:pt x="3615" y="119069"/>
                  </a:lnTo>
                  <a:lnTo>
                    <a:pt x="6761" y="119404"/>
                  </a:lnTo>
                  <a:lnTo>
                    <a:pt x="14038" y="119561"/>
                  </a:lnTo>
                  <a:lnTo>
                    <a:pt x="38493" y="109990"/>
                  </a:lnTo>
                  <a:lnTo>
                    <a:pt x="52197" y="85651"/>
                  </a:lnTo>
                  <a:lnTo>
                    <a:pt x="57474" y="50218"/>
                  </a:lnTo>
                  <a:lnTo>
                    <a:pt x="58753" y="21779"/>
                  </a:lnTo>
                  <a:lnTo>
                    <a:pt x="120031" y="21779"/>
                  </a:lnTo>
                  <a:lnTo>
                    <a:pt x="120031" y="0"/>
                  </a:lnTo>
                  <a:close/>
                </a:path>
                <a:path w="120000" h="120000" extrusionOk="0">
                  <a:moveTo>
                    <a:pt x="120031" y="21779"/>
                  </a:moveTo>
                  <a:lnTo>
                    <a:pt x="90764" y="21779"/>
                  </a:lnTo>
                  <a:lnTo>
                    <a:pt x="90764" y="118528"/>
                  </a:lnTo>
                  <a:lnTo>
                    <a:pt x="120031" y="118528"/>
                  </a:lnTo>
                  <a:lnTo>
                    <a:pt x="120031" y="217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1579692" y="2933993"/>
              <a:ext cx="39370" cy="59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619" y="0"/>
                  </a:moveTo>
                  <a:lnTo>
                    <a:pt x="0" y="0"/>
                  </a:lnTo>
                  <a:lnTo>
                    <a:pt x="0" y="117269"/>
                  </a:lnTo>
                  <a:lnTo>
                    <a:pt x="19120" y="119183"/>
                  </a:lnTo>
                  <a:lnTo>
                    <a:pt x="72635" y="116942"/>
                  </a:lnTo>
                  <a:lnTo>
                    <a:pt x="105838" y="102475"/>
                  </a:lnTo>
                  <a:lnTo>
                    <a:pt x="107816" y="97941"/>
                  </a:lnTo>
                  <a:lnTo>
                    <a:pt x="44206" y="97941"/>
                  </a:lnTo>
                  <a:lnTo>
                    <a:pt x="36619" y="97609"/>
                  </a:lnTo>
                  <a:lnTo>
                    <a:pt x="36619" y="64315"/>
                  </a:lnTo>
                  <a:lnTo>
                    <a:pt x="42115" y="63983"/>
                  </a:lnTo>
                  <a:lnTo>
                    <a:pt x="110968" y="63983"/>
                  </a:lnTo>
                  <a:lnTo>
                    <a:pt x="100955" y="51418"/>
                  </a:lnTo>
                  <a:lnTo>
                    <a:pt x="54853" y="42918"/>
                  </a:lnTo>
                  <a:lnTo>
                    <a:pt x="36619" y="42918"/>
                  </a:lnTo>
                  <a:lnTo>
                    <a:pt x="36619" y="0"/>
                  </a:lnTo>
                  <a:close/>
                </a:path>
                <a:path w="120000" h="120000" extrusionOk="0">
                  <a:moveTo>
                    <a:pt x="110968" y="63983"/>
                  </a:moveTo>
                  <a:lnTo>
                    <a:pt x="71922" y="63983"/>
                  </a:lnTo>
                  <a:lnTo>
                    <a:pt x="81600" y="69498"/>
                  </a:lnTo>
                  <a:lnTo>
                    <a:pt x="81600" y="91047"/>
                  </a:lnTo>
                  <a:lnTo>
                    <a:pt x="70645" y="97941"/>
                  </a:lnTo>
                  <a:lnTo>
                    <a:pt x="107816" y="97941"/>
                  </a:lnTo>
                  <a:lnTo>
                    <a:pt x="118509" y="73444"/>
                  </a:lnTo>
                  <a:lnTo>
                    <a:pt x="110968" y="63983"/>
                  </a:lnTo>
                  <a:close/>
                </a:path>
                <a:path w="120000" h="120000" extrusionOk="0">
                  <a:moveTo>
                    <a:pt x="53884" y="42739"/>
                  </a:moveTo>
                  <a:lnTo>
                    <a:pt x="36619" y="42918"/>
                  </a:lnTo>
                  <a:lnTo>
                    <a:pt x="54853" y="42918"/>
                  </a:lnTo>
                  <a:lnTo>
                    <a:pt x="53884" y="427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1632975" y="2933992"/>
              <a:ext cx="47625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01" y="0"/>
                  </a:moveTo>
                  <a:lnTo>
                    <a:pt x="30" y="0"/>
                  </a:lnTo>
                  <a:lnTo>
                    <a:pt x="0" y="119819"/>
                  </a:lnTo>
                  <a:lnTo>
                    <a:pt x="30271" y="119819"/>
                  </a:lnTo>
                  <a:lnTo>
                    <a:pt x="30271" y="68895"/>
                  </a:lnTo>
                  <a:lnTo>
                    <a:pt x="119327" y="68895"/>
                  </a:lnTo>
                  <a:lnTo>
                    <a:pt x="119327" y="46877"/>
                  </a:lnTo>
                  <a:lnTo>
                    <a:pt x="30271" y="46877"/>
                  </a:lnTo>
                  <a:lnTo>
                    <a:pt x="30301" y="0"/>
                  </a:lnTo>
                  <a:close/>
                </a:path>
                <a:path w="120000" h="120000" extrusionOk="0">
                  <a:moveTo>
                    <a:pt x="119327" y="68895"/>
                  </a:moveTo>
                  <a:lnTo>
                    <a:pt x="89055" y="68895"/>
                  </a:lnTo>
                  <a:lnTo>
                    <a:pt x="89055" y="119819"/>
                  </a:lnTo>
                  <a:lnTo>
                    <a:pt x="119327" y="119819"/>
                  </a:lnTo>
                  <a:lnTo>
                    <a:pt x="119327" y="68895"/>
                  </a:lnTo>
                  <a:close/>
                </a:path>
                <a:path w="120000" h="120000" extrusionOk="0">
                  <a:moveTo>
                    <a:pt x="119327" y="0"/>
                  </a:moveTo>
                  <a:lnTo>
                    <a:pt x="89055" y="0"/>
                  </a:lnTo>
                  <a:lnTo>
                    <a:pt x="89055" y="46877"/>
                  </a:lnTo>
                  <a:lnTo>
                    <a:pt x="119327" y="46877"/>
                  </a:lnTo>
                  <a:lnTo>
                    <a:pt x="1193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1699377" y="2933989"/>
              <a:ext cx="55880" cy="59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17" y="0"/>
                  </a:moveTo>
                  <a:lnTo>
                    <a:pt x="93790" y="0"/>
                  </a:lnTo>
                  <a:lnTo>
                    <a:pt x="93790" y="117269"/>
                  </a:lnTo>
                  <a:lnTo>
                    <a:pt x="119589" y="117269"/>
                  </a:lnTo>
                  <a:lnTo>
                    <a:pt x="119617" y="0"/>
                  </a:lnTo>
                  <a:close/>
                </a:path>
                <a:path w="120000" h="120000" extrusionOk="0">
                  <a:moveTo>
                    <a:pt x="25799" y="0"/>
                  </a:moveTo>
                  <a:lnTo>
                    <a:pt x="0" y="0"/>
                  </a:lnTo>
                  <a:lnTo>
                    <a:pt x="0" y="117269"/>
                  </a:lnTo>
                  <a:lnTo>
                    <a:pt x="13471" y="119183"/>
                  </a:lnTo>
                  <a:lnTo>
                    <a:pt x="51191" y="116942"/>
                  </a:lnTo>
                  <a:lnTo>
                    <a:pt x="74585" y="102475"/>
                  </a:lnTo>
                  <a:lnTo>
                    <a:pt x="75972" y="97965"/>
                  </a:lnTo>
                  <a:lnTo>
                    <a:pt x="31144" y="97965"/>
                  </a:lnTo>
                  <a:lnTo>
                    <a:pt x="25799" y="97609"/>
                  </a:lnTo>
                  <a:lnTo>
                    <a:pt x="25799" y="64341"/>
                  </a:lnTo>
                  <a:lnTo>
                    <a:pt x="29671" y="64007"/>
                  </a:lnTo>
                  <a:lnTo>
                    <a:pt x="78204" y="64007"/>
                  </a:lnTo>
                  <a:lnTo>
                    <a:pt x="71119" y="51428"/>
                  </a:lnTo>
                  <a:lnTo>
                    <a:pt x="38645" y="42944"/>
                  </a:lnTo>
                  <a:lnTo>
                    <a:pt x="25799" y="42944"/>
                  </a:lnTo>
                  <a:lnTo>
                    <a:pt x="25799" y="0"/>
                  </a:lnTo>
                  <a:close/>
                </a:path>
                <a:path w="120000" h="120000" extrusionOk="0">
                  <a:moveTo>
                    <a:pt x="78204" y="64007"/>
                  </a:moveTo>
                  <a:lnTo>
                    <a:pt x="50671" y="64007"/>
                  </a:lnTo>
                  <a:lnTo>
                    <a:pt x="57489" y="69498"/>
                  </a:lnTo>
                  <a:lnTo>
                    <a:pt x="57489" y="91047"/>
                  </a:lnTo>
                  <a:lnTo>
                    <a:pt x="49771" y="97965"/>
                  </a:lnTo>
                  <a:lnTo>
                    <a:pt x="75972" y="97965"/>
                  </a:lnTo>
                  <a:lnTo>
                    <a:pt x="83516" y="73444"/>
                  </a:lnTo>
                  <a:lnTo>
                    <a:pt x="78204" y="64007"/>
                  </a:lnTo>
                  <a:close/>
                </a:path>
                <a:path w="120000" h="120000" extrusionOk="0">
                  <a:moveTo>
                    <a:pt x="37962" y="42765"/>
                  </a:moveTo>
                  <a:lnTo>
                    <a:pt x="25799" y="42944"/>
                  </a:lnTo>
                  <a:lnTo>
                    <a:pt x="38645" y="42944"/>
                  </a:lnTo>
                  <a:lnTo>
                    <a:pt x="37962" y="427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1774099" y="2915019"/>
              <a:ext cx="48894" cy="774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89" y="0"/>
                  </a:moveTo>
                  <a:lnTo>
                    <a:pt x="14148" y="12649"/>
                  </a:lnTo>
                  <a:lnTo>
                    <a:pt x="29296" y="23390"/>
                  </a:lnTo>
                  <a:lnTo>
                    <a:pt x="87647" y="23390"/>
                  </a:lnTo>
                  <a:lnTo>
                    <a:pt x="103855" y="12649"/>
                  </a:lnTo>
                  <a:lnTo>
                    <a:pt x="99185" y="8911"/>
                  </a:lnTo>
                  <a:lnTo>
                    <a:pt x="39646" y="8911"/>
                  </a:lnTo>
                  <a:lnTo>
                    <a:pt x="30389" y="0"/>
                  </a:lnTo>
                  <a:close/>
                </a:path>
                <a:path w="120000" h="120000" extrusionOk="0">
                  <a:moveTo>
                    <a:pt x="88052" y="0"/>
                  </a:moveTo>
                  <a:lnTo>
                    <a:pt x="79231" y="8911"/>
                  </a:lnTo>
                  <a:lnTo>
                    <a:pt x="99185" y="8911"/>
                  </a:lnTo>
                  <a:lnTo>
                    <a:pt x="88052" y="0"/>
                  </a:lnTo>
                  <a:close/>
                </a:path>
                <a:path w="120000" h="120000" extrusionOk="0">
                  <a:moveTo>
                    <a:pt x="29515" y="29389"/>
                  </a:moveTo>
                  <a:lnTo>
                    <a:pt x="29" y="29389"/>
                  </a:lnTo>
                  <a:lnTo>
                    <a:pt x="0" y="119744"/>
                  </a:lnTo>
                  <a:lnTo>
                    <a:pt x="26587" y="119744"/>
                  </a:lnTo>
                  <a:lnTo>
                    <a:pt x="56129" y="92754"/>
                  </a:lnTo>
                  <a:lnTo>
                    <a:pt x="26992" y="92754"/>
                  </a:lnTo>
                  <a:lnTo>
                    <a:pt x="29414" y="82938"/>
                  </a:lnTo>
                  <a:lnTo>
                    <a:pt x="29515" y="29389"/>
                  </a:lnTo>
                  <a:close/>
                </a:path>
                <a:path w="120000" h="120000" extrusionOk="0">
                  <a:moveTo>
                    <a:pt x="119221" y="56360"/>
                  </a:moveTo>
                  <a:lnTo>
                    <a:pt x="92291" y="56360"/>
                  </a:lnTo>
                  <a:lnTo>
                    <a:pt x="89736" y="66983"/>
                  </a:lnTo>
                  <a:lnTo>
                    <a:pt x="89736" y="119744"/>
                  </a:lnTo>
                  <a:lnTo>
                    <a:pt x="119221" y="119744"/>
                  </a:lnTo>
                  <a:lnTo>
                    <a:pt x="119221" y="56360"/>
                  </a:lnTo>
                  <a:close/>
                </a:path>
                <a:path w="120000" h="120000" extrusionOk="0">
                  <a:moveTo>
                    <a:pt x="119221" y="29389"/>
                  </a:moveTo>
                  <a:lnTo>
                    <a:pt x="92291" y="29389"/>
                  </a:lnTo>
                  <a:lnTo>
                    <a:pt x="34129" y="82938"/>
                  </a:lnTo>
                  <a:lnTo>
                    <a:pt x="28050" y="92754"/>
                  </a:lnTo>
                  <a:lnTo>
                    <a:pt x="56129" y="92754"/>
                  </a:lnTo>
                  <a:lnTo>
                    <a:pt x="85932" y="65527"/>
                  </a:lnTo>
                  <a:lnTo>
                    <a:pt x="91201" y="56360"/>
                  </a:lnTo>
                  <a:lnTo>
                    <a:pt x="119221" y="56360"/>
                  </a:lnTo>
                  <a:lnTo>
                    <a:pt x="119221" y="29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1866176" y="2933992"/>
              <a:ext cx="52704" cy="711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353" y="0"/>
                  </a:moveTo>
                  <a:lnTo>
                    <a:pt x="0" y="0"/>
                  </a:lnTo>
                  <a:lnTo>
                    <a:pt x="0" y="98422"/>
                  </a:lnTo>
                  <a:lnTo>
                    <a:pt x="93194" y="98422"/>
                  </a:lnTo>
                  <a:lnTo>
                    <a:pt x="93194" y="119701"/>
                  </a:lnTo>
                  <a:lnTo>
                    <a:pt x="119332" y="119701"/>
                  </a:lnTo>
                  <a:lnTo>
                    <a:pt x="119332" y="80314"/>
                  </a:lnTo>
                  <a:lnTo>
                    <a:pt x="27353" y="80314"/>
                  </a:lnTo>
                  <a:lnTo>
                    <a:pt x="27353" y="0"/>
                  </a:lnTo>
                  <a:close/>
                </a:path>
                <a:path w="120000" h="120000" extrusionOk="0">
                  <a:moveTo>
                    <a:pt x="104326" y="0"/>
                  </a:moveTo>
                  <a:lnTo>
                    <a:pt x="77145" y="0"/>
                  </a:lnTo>
                  <a:lnTo>
                    <a:pt x="77145" y="80314"/>
                  </a:lnTo>
                  <a:lnTo>
                    <a:pt x="104296" y="80314"/>
                  </a:lnTo>
                  <a:lnTo>
                    <a:pt x="1043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1932058" y="2933992"/>
              <a:ext cx="35560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399" y="0"/>
                  </a:moveTo>
                  <a:lnTo>
                    <a:pt x="0" y="0"/>
                  </a:lnTo>
                  <a:lnTo>
                    <a:pt x="0" y="119819"/>
                  </a:lnTo>
                  <a:lnTo>
                    <a:pt x="118154" y="119819"/>
                  </a:lnTo>
                  <a:lnTo>
                    <a:pt x="118154" y="97983"/>
                  </a:lnTo>
                  <a:lnTo>
                    <a:pt x="40542" y="97983"/>
                  </a:lnTo>
                  <a:lnTo>
                    <a:pt x="40542" y="69261"/>
                  </a:lnTo>
                  <a:lnTo>
                    <a:pt x="110011" y="69261"/>
                  </a:lnTo>
                  <a:lnTo>
                    <a:pt x="110011" y="47398"/>
                  </a:lnTo>
                  <a:lnTo>
                    <a:pt x="40542" y="47398"/>
                  </a:lnTo>
                  <a:lnTo>
                    <a:pt x="40542" y="22016"/>
                  </a:lnTo>
                  <a:lnTo>
                    <a:pt x="116399" y="22016"/>
                  </a:lnTo>
                  <a:lnTo>
                    <a:pt x="116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1982674" y="2933992"/>
              <a:ext cx="47625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334" y="0"/>
                  </a:moveTo>
                  <a:lnTo>
                    <a:pt x="30" y="0"/>
                  </a:lnTo>
                  <a:lnTo>
                    <a:pt x="0" y="119819"/>
                  </a:lnTo>
                  <a:lnTo>
                    <a:pt x="30301" y="119819"/>
                  </a:lnTo>
                  <a:lnTo>
                    <a:pt x="30301" y="68895"/>
                  </a:lnTo>
                  <a:lnTo>
                    <a:pt x="119360" y="68895"/>
                  </a:lnTo>
                  <a:lnTo>
                    <a:pt x="119360" y="46877"/>
                  </a:lnTo>
                  <a:lnTo>
                    <a:pt x="30301" y="46877"/>
                  </a:lnTo>
                  <a:lnTo>
                    <a:pt x="30334" y="0"/>
                  </a:lnTo>
                  <a:close/>
                </a:path>
                <a:path w="120000" h="120000" extrusionOk="0">
                  <a:moveTo>
                    <a:pt x="119360" y="68895"/>
                  </a:moveTo>
                  <a:lnTo>
                    <a:pt x="89085" y="68895"/>
                  </a:lnTo>
                  <a:lnTo>
                    <a:pt x="89085" y="119819"/>
                  </a:lnTo>
                  <a:lnTo>
                    <a:pt x="119360" y="119819"/>
                  </a:lnTo>
                  <a:lnTo>
                    <a:pt x="119360" y="68895"/>
                  </a:lnTo>
                  <a:close/>
                </a:path>
                <a:path w="120000" h="120000" extrusionOk="0">
                  <a:moveTo>
                    <a:pt x="119360" y="0"/>
                  </a:moveTo>
                  <a:lnTo>
                    <a:pt x="89085" y="0"/>
                  </a:lnTo>
                  <a:lnTo>
                    <a:pt x="89085" y="46877"/>
                  </a:lnTo>
                  <a:lnTo>
                    <a:pt x="119360" y="46877"/>
                  </a:lnTo>
                  <a:lnTo>
                    <a:pt x="11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2042228" y="2933993"/>
              <a:ext cx="46355" cy="584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287" y="22016"/>
                  </a:moveTo>
                  <a:lnTo>
                    <a:pt x="44184" y="22016"/>
                  </a:lnTo>
                  <a:lnTo>
                    <a:pt x="44184" y="119819"/>
                  </a:lnTo>
                  <a:lnTo>
                    <a:pt x="75287" y="119819"/>
                  </a:lnTo>
                  <a:lnTo>
                    <a:pt x="75287" y="22016"/>
                  </a:lnTo>
                  <a:close/>
                </a:path>
                <a:path w="120000" h="120000" extrusionOk="0">
                  <a:moveTo>
                    <a:pt x="119505" y="0"/>
                  </a:moveTo>
                  <a:lnTo>
                    <a:pt x="0" y="0"/>
                  </a:lnTo>
                  <a:lnTo>
                    <a:pt x="0" y="22016"/>
                  </a:lnTo>
                  <a:lnTo>
                    <a:pt x="119505" y="22016"/>
                  </a:lnTo>
                  <a:lnTo>
                    <a:pt x="119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2100574" y="2933036"/>
              <a:ext cx="39370" cy="59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844" y="0"/>
                  </a:moveTo>
                  <a:lnTo>
                    <a:pt x="27173" y="0"/>
                  </a:lnTo>
                  <a:lnTo>
                    <a:pt x="0" y="1913"/>
                  </a:lnTo>
                  <a:lnTo>
                    <a:pt x="0" y="119183"/>
                  </a:lnTo>
                  <a:lnTo>
                    <a:pt x="36619" y="119183"/>
                  </a:lnTo>
                  <a:lnTo>
                    <a:pt x="36619" y="76928"/>
                  </a:lnTo>
                  <a:lnTo>
                    <a:pt x="48839" y="76928"/>
                  </a:lnTo>
                  <a:lnTo>
                    <a:pt x="73361" y="75248"/>
                  </a:lnTo>
                  <a:lnTo>
                    <a:pt x="105911" y="60571"/>
                  </a:lnTo>
                  <a:lnTo>
                    <a:pt x="107813" y="56068"/>
                  </a:lnTo>
                  <a:lnTo>
                    <a:pt x="44166" y="56068"/>
                  </a:lnTo>
                  <a:lnTo>
                    <a:pt x="36619" y="55736"/>
                  </a:lnTo>
                  <a:lnTo>
                    <a:pt x="36619" y="21573"/>
                  </a:lnTo>
                  <a:lnTo>
                    <a:pt x="42075" y="21215"/>
                  </a:lnTo>
                  <a:lnTo>
                    <a:pt x="110788" y="21215"/>
                  </a:lnTo>
                  <a:lnTo>
                    <a:pt x="100803" y="8751"/>
                  </a:lnTo>
                  <a:lnTo>
                    <a:pt x="53844" y="0"/>
                  </a:lnTo>
                  <a:close/>
                </a:path>
                <a:path w="120000" h="120000" extrusionOk="0">
                  <a:moveTo>
                    <a:pt x="48839" y="76928"/>
                  </a:moveTo>
                  <a:lnTo>
                    <a:pt x="36619" y="76928"/>
                  </a:lnTo>
                  <a:lnTo>
                    <a:pt x="43624" y="77284"/>
                  </a:lnTo>
                  <a:lnTo>
                    <a:pt x="48839" y="76928"/>
                  </a:lnTo>
                  <a:close/>
                </a:path>
                <a:path w="120000" h="120000" extrusionOk="0">
                  <a:moveTo>
                    <a:pt x="110788" y="21215"/>
                  </a:moveTo>
                  <a:lnTo>
                    <a:pt x="71882" y="21215"/>
                  </a:lnTo>
                  <a:lnTo>
                    <a:pt x="81560" y="27088"/>
                  </a:lnTo>
                  <a:lnTo>
                    <a:pt x="81560" y="48638"/>
                  </a:lnTo>
                  <a:lnTo>
                    <a:pt x="70569" y="56068"/>
                  </a:lnTo>
                  <a:lnTo>
                    <a:pt x="107813" y="56068"/>
                  </a:lnTo>
                  <a:lnTo>
                    <a:pt x="118469" y="30805"/>
                  </a:lnTo>
                  <a:lnTo>
                    <a:pt x="110788" y="21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943417" y="2664339"/>
              <a:ext cx="153034" cy="17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759" y="0"/>
                  </a:moveTo>
                  <a:lnTo>
                    <a:pt x="78029" y="68"/>
                  </a:lnTo>
                  <a:lnTo>
                    <a:pt x="42388" y="6018"/>
                  </a:lnTo>
                  <a:lnTo>
                    <a:pt x="16076" y="22173"/>
                  </a:lnTo>
                  <a:lnTo>
                    <a:pt x="1709" y="45880"/>
                  </a:lnTo>
                  <a:lnTo>
                    <a:pt x="0" y="55033"/>
                  </a:lnTo>
                  <a:lnTo>
                    <a:pt x="763" y="65464"/>
                  </a:lnTo>
                  <a:lnTo>
                    <a:pt x="12162" y="92212"/>
                  </a:lnTo>
                  <a:lnTo>
                    <a:pt x="35100" y="110750"/>
                  </a:lnTo>
                  <a:lnTo>
                    <a:pt x="66847" y="119292"/>
                  </a:lnTo>
                  <a:lnTo>
                    <a:pt x="116759" y="119725"/>
                  </a:lnTo>
                  <a:lnTo>
                    <a:pt x="118701" y="119519"/>
                  </a:lnTo>
                  <a:lnTo>
                    <a:pt x="119836" y="118430"/>
                  </a:lnTo>
                  <a:lnTo>
                    <a:pt x="119836" y="97550"/>
                  </a:lnTo>
                  <a:lnTo>
                    <a:pt x="119030" y="96968"/>
                  </a:lnTo>
                  <a:lnTo>
                    <a:pt x="76219" y="96968"/>
                  </a:lnTo>
                  <a:lnTo>
                    <a:pt x="63583" y="95777"/>
                  </a:lnTo>
                  <a:lnTo>
                    <a:pt x="36457" y="80491"/>
                  </a:lnTo>
                  <a:lnTo>
                    <a:pt x="29249" y="63745"/>
                  </a:lnTo>
                  <a:lnTo>
                    <a:pt x="30362" y="53553"/>
                  </a:lnTo>
                  <a:lnTo>
                    <a:pt x="46878" y="30450"/>
                  </a:lnTo>
                  <a:lnTo>
                    <a:pt x="85528" y="23077"/>
                  </a:lnTo>
                  <a:lnTo>
                    <a:pt x="118594" y="23065"/>
                  </a:lnTo>
                  <a:lnTo>
                    <a:pt x="119836" y="22173"/>
                  </a:lnTo>
                  <a:lnTo>
                    <a:pt x="119836" y="1302"/>
                  </a:lnTo>
                  <a:lnTo>
                    <a:pt x="118701" y="205"/>
                  </a:lnTo>
                  <a:lnTo>
                    <a:pt x="116759" y="0"/>
                  </a:lnTo>
                  <a:close/>
                </a:path>
                <a:path w="120000" h="120000" extrusionOk="0">
                  <a:moveTo>
                    <a:pt x="118163" y="96342"/>
                  </a:moveTo>
                  <a:lnTo>
                    <a:pt x="115804" y="96633"/>
                  </a:lnTo>
                  <a:lnTo>
                    <a:pt x="99537" y="96925"/>
                  </a:lnTo>
                  <a:lnTo>
                    <a:pt x="76219" y="96968"/>
                  </a:lnTo>
                  <a:lnTo>
                    <a:pt x="119030" y="96968"/>
                  </a:lnTo>
                  <a:lnTo>
                    <a:pt x="118163" y="96342"/>
                  </a:lnTo>
                  <a:close/>
                </a:path>
                <a:path w="120000" h="120000" extrusionOk="0">
                  <a:moveTo>
                    <a:pt x="118594" y="23065"/>
                  </a:moveTo>
                  <a:lnTo>
                    <a:pt x="114296" y="23065"/>
                  </a:lnTo>
                  <a:lnTo>
                    <a:pt x="118163" y="23373"/>
                  </a:lnTo>
                  <a:lnTo>
                    <a:pt x="118594" y="230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983728" y="2664333"/>
              <a:ext cx="153034" cy="1778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741" y="0"/>
                  </a:moveTo>
                  <a:lnTo>
                    <a:pt x="77995" y="68"/>
                  </a:lnTo>
                  <a:lnTo>
                    <a:pt x="42365" y="6022"/>
                  </a:lnTo>
                  <a:lnTo>
                    <a:pt x="16073" y="22173"/>
                  </a:lnTo>
                  <a:lnTo>
                    <a:pt x="1705" y="45903"/>
                  </a:lnTo>
                  <a:lnTo>
                    <a:pt x="0" y="55058"/>
                  </a:lnTo>
                  <a:lnTo>
                    <a:pt x="764" y="65485"/>
                  </a:lnTo>
                  <a:lnTo>
                    <a:pt x="12166" y="92225"/>
                  </a:lnTo>
                  <a:lnTo>
                    <a:pt x="35111" y="110758"/>
                  </a:lnTo>
                  <a:lnTo>
                    <a:pt x="66871" y="119294"/>
                  </a:lnTo>
                  <a:lnTo>
                    <a:pt x="116741" y="119734"/>
                  </a:lnTo>
                  <a:lnTo>
                    <a:pt x="118703" y="119519"/>
                  </a:lnTo>
                  <a:lnTo>
                    <a:pt x="119838" y="118422"/>
                  </a:lnTo>
                  <a:lnTo>
                    <a:pt x="119838" y="97559"/>
                  </a:lnTo>
                  <a:lnTo>
                    <a:pt x="119019" y="96968"/>
                  </a:lnTo>
                  <a:lnTo>
                    <a:pt x="76202" y="96968"/>
                  </a:lnTo>
                  <a:lnTo>
                    <a:pt x="63568" y="95777"/>
                  </a:lnTo>
                  <a:lnTo>
                    <a:pt x="36447" y="80489"/>
                  </a:lnTo>
                  <a:lnTo>
                    <a:pt x="29241" y="63740"/>
                  </a:lnTo>
                  <a:lnTo>
                    <a:pt x="30354" y="53551"/>
                  </a:lnTo>
                  <a:lnTo>
                    <a:pt x="46870" y="30451"/>
                  </a:lnTo>
                  <a:lnTo>
                    <a:pt x="75682" y="22756"/>
                  </a:lnTo>
                  <a:lnTo>
                    <a:pt x="119026" y="22756"/>
                  </a:lnTo>
                  <a:lnTo>
                    <a:pt x="119838" y="22173"/>
                  </a:lnTo>
                  <a:lnTo>
                    <a:pt x="119838" y="1302"/>
                  </a:lnTo>
                  <a:lnTo>
                    <a:pt x="118703" y="205"/>
                  </a:lnTo>
                  <a:lnTo>
                    <a:pt x="116741" y="0"/>
                  </a:lnTo>
                  <a:close/>
                </a:path>
                <a:path w="120000" h="120000" extrusionOk="0">
                  <a:moveTo>
                    <a:pt x="118165" y="96350"/>
                  </a:moveTo>
                  <a:lnTo>
                    <a:pt x="115795" y="96633"/>
                  </a:lnTo>
                  <a:lnTo>
                    <a:pt x="99533" y="96925"/>
                  </a:lnTo>
                  <a:lnTo>
                    <a:pt x="76202" y="96968"/>
                  </a:lnTo>
                  <a:lnTo>
                    <a:pt x="119019" y="96968"/>
                  </a:lnTo>
                  <a:lnTo>
                    <a:pt x="118165" y="96350"/>
                  </a:lnTo>
                  <a:close/>
                </a:path>
                <a:path w="120000" h="120000" extrusionOk="0">
                  <a:moveTo>
                    <a:pt x="119026" y="22756"/>
                  </a:moveTo>
                  <a:lnTo>
                    <a:pt x="75682" y="22756"/>
                  </a:lnTo>
                  <a:lnTo>
                    <a:pt x="92555" y="22809"/>
                  </a:lnTo>
                  <a:lnTo>
                    <a:pt x="115793" y="23099"/>
                  </a:lnTo>
                  <a:lnTo>
                    <a:pt x="118165" y="23373"/>
                  </a:lnTo>
                  <a:lnTo>
                    <a:pt x="119026" y="227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370962" y="2663108"/>
              <a:ext cx="165100" cy="179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92" y="0"/>
                  </a:moveTo>
                  <a:lnTo>
                    <a:pt x="1458" y="0"/>
                  </a:lnTo>
                  <a:lnTo>
                    <a:pt x="0" y="1348"/>
                  </a:lnTo>
                  <a:lnTo>
                    <a:pt x="0" y="118371"/>
                  </a:lnTo>
                  <a:lnTo>
                    <a:pt x="1458" y="119711"/>
                  </a:lnTo>
                  <a:lnTo>
                    <a:pt x="23833" y="119711"/>
                  </a:lnTo>
                  <a:lnTo>
                    <a:pt x="25292" y="118371"/>
                  </a:lnTo>
                  <a:lnTo>
                    <a:pt x="25292" y="91327"/>
                  </a:lnTo>
                  <a:lnTo>
                    <a:pt x="72092" y="91327"/>
                  </a:lnTo>
                  <a:lnTo>
                    <a:pt x="101741" y="82582"/>
                  </a:lnTo>
                  <a:lnTo>
                    <a:pt x="114228" y="68683"/>
                  </a:lnTo>
                  <a:lnTo>
                    <a:pt x="25292" y="68683"/>
                  </a:lnTo>
                  <a:lnTo>
                    <a:pt x="25292" y="22642"/>
                  </a:lnTo>
                  <a:lnTo>
                    <a:pt x="113225" y="22642"/>
                  </a:lnTo>
                  <a:lnTo>
                    <a:pt x="112403" y="20899"/>
                  </a:lnTo>
                  <a:lnTo>
                    <a:pt x="106800" y="13562"/>
                  </a:lnTo>
                  <a:lnTo>
                    <a:pt x="99780" y="7687"/>
                  </a:lnTo>
                  <a:lnTo>
                    <a:pt x="91438" y="3391"/>
                  </a:lnTo>
                  <a:lnTo>
                    <a:pt x="81868" y="791"/>
                  </a:lnTo>
                  <a:lnTo>
                    <a:pt x="72092" y="0"/>
                  </a:lnTo>
                  <a:close/>
                </a:path>
                <a:path w="120000" h="120000" extrusionOk="0">
                  <a:moveTo>
                    <a:pt x="113225" y="22642"/>
                  </a:moveTo>
                  <a:lnTo>
                    <a:pt x="72092" y="22642"/>
                  </a:lnTo>
                  <a:lnTo>
                    <a:pt x="82430" y="24745"/>
                  </a:lnTo>
                  <a:lnTo>
                    <a:pt x="89719" y="30501"/>
                  </a:lnTo>
                  <a:lnTo>
                    <a:pt x="93729" y="39081"/>
                  </a:lnTo>
                  <a:lnTo>
                    <a:pt x="92844" y="51247"/>
                  </a:lnTo>
                  <a:lnTo>
                    <a:pt x="89289" y="60217"/>
                  </a:lnTo>
                  <a:lnTo>
                    <a:pt x="83261" y="65984"/>
                  </a:lnTo>
                  <a:lnTo>
                    <a:pt x="74956" y="68543"/>
                  </a:lnTo>
                  <a:lnTo>
                    <a:pt x="72092" y="68683"/>
                  </a:lnTo>
                  <a:lnTo>
                    <a:pt x="114228" y="68683"/>
                  </a:lnTo>
                  <a:lnTo>
                    <a:pt x="117899" y="60093"/>
                  </a:lnTo>
                  <a:lnTo>
                    <a:pt x="119783" y="50513"/>
                  </a:lnTo>
                  <a:lnTo>
                    <a:pt x="118988" y="39492"/>
                  </a:lnTo>
                  <a:lnTo>
                    <a:pt x="116498" y="29581"/>
                  </a:lnTo>
                  <a:lnTo>
                    <a:pt x="113225" y="22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139819" y="2663103"/>
              <a:ext cx="172084" cy="179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866" y="8"/>
                  </a:moveTo>
                  <a:lnTo>
                    <a:pt x="1398" y="8"/>
                  </a:lnTo>
                  <a:lnTo>
                    <a:pt x="0" y="1348"/>
                  </a:lnTo>
                  <a:lnTo>
                    <a:pt x="0" y="117981"/>
                  </a:lnTo>
                  <a:lnTo>
                    <a:pt x="1939" y="119719"/>
                  </a:lnTo>
                  <a:lnTo>
                    <a:pt x="32297" y="119711"/>
                  </a:lnTo>
                  <a:lnTo>
                    <a:pt x="34485" y="118430"/>
                  </a:lnTo>
                  <a:lnTo>
                    <a:pt x="36079" y="116106"/>
                  </a:lnTo>
                  <a:lnTo>
                    <a:pt x="51508" y="92581"/>
                  </a:lnTo>
                  <a:lnTo>
                    <a:pt x="24265" y="92581"/>
                  </a:lnTo>
                  <a:lnTo>
                    <a:pt x="24265" y="1348"/>
                  </a:lnTo>
                  <a:lnTo>
                    <a:pt x="22866" y="8"/>
                  </a:lnTo>
                  <a:close/>
                </a:path>
                <a:path w="120000" h="120000" extrusionOk="0">
                  <a:moveTo>
                    <a:pt x="119995" y="25135"/>
                  </a:moveTo>
                  <a:lnTo>
                    <a:pt x="95743" y="25135"/>
                  </a:lnTo>
                  <a:lnTo>
                    <a:pt x="95796" y="118430"/>
                  </a:lnTo>
                  <a:lnTo>
                    <a:pt x="97142" y="119711"/>
                  </a:lnTo>
                  <a:lnTo>
                    <a:pt x="118610" y="119711"/>
                  </a:lnTo>
                  <a:lnTo>
                    <a:pt x="119956" y="118430"/>
                  </a:lnTo>
                  <a:lnTo>
                    <a:pt x="119995" y="25135"/>
                  </a:lnTo>
                  <a:close/>
                </a:path>
                <a:path w="120000" h="120000" extrusionOk="0">
                  <a:moveTo>
                    <a:pt x="118051" y="0"/>
                  </a:moveTo>
                  <a:lnTo>
                    <a:pt x="87659" y="8"/>
                  </a:lnTo>
                  <a:lnTo>
                    <a:pt x="85496" y="1169"/>
                  </a:lnTo>
                  <a:lnTo>
                    <a:pt x="83911" y="3620"/>
                  </a:lnTo>
                  <a:lnTo>
                    <a:pt x="24265" y="92581"/>
                  </a:lnTo>
                  <a:lnTo>
                    <a:pt x="51508" y="92581"/>
                  </a:lnTo>
                  <a:lnTo>
                    <a:pt x="95743" y="25135"/>
                  </a:lnTo>
                  <a:lnTo>
                    <a:pt x="119995" y="25135"/>
                  </a:lnTo>
                  <a:lnTo>
                    <a:pt x="119991" y="1729"/>
                  </a:lnTo>
                  <a:lnTo>
                    <a:pt x="1180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1577674" y="2663103"/>
              <a:ext cx="172084" cy="179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875" y="8"/>
                  </a:moveTo>
                  <a:lnTo>
                    <a:pt x="1407" y="8"/>
                  </a:lnTo>
                  <a:lnTo>
                    <a:pt x="0" y="1348"/>
                  </a:lnTo>
                  <a:lnTo>
                    <a:pt x="0" y="117981"/>
                  </a:lnTo>
                  <a:lnTo>
                    <a:pt x="1939" y="119719"/>
                  </a:lnTo>
                  <a:lnTo>
                    <a:pt x="32315" y="119711"/>
                  </a:lnTo>
                  <a:lnTo>
                    <a:pt x="34485" y="118430"/>
                  </a:lnTo>
                  <a:lnTo>
                    <a:pt x="36079" y="116106"/>
                  </a:lnTo>
                  <a:lnTo>
                    <a:pt x="51510" y="92581"/>
                  </a:lnTo>
                  <a:lnTo>
                    <a:pt x="24283" y="92581"/>
                  </a:lnTo>
                  <a:lnTo>
                    <a:pt x="24283" y="1348"/>
                  </a:lnTo>
                  <a:lnTo>
                    <a:pt x="22875" y="8"/>
                  </a:lnTo>
                  <a:close/>
                </a:path>
                <a:path w="120000" h="120000" extrusionOk="0">
                  <a:moveTo>
                    <a:pt x="120003" y="25135"/>
                  </a:moveTo>
                  <a:lnTo>
                    <a:pt x="95751" y="25135"/>
                  </a:lnTo>
                  <a:lnTo>
                    <a:pt x="95804" y="118430"/>
                  </a:lnTo>
                  <a:lnTo>
                    <a:pt x="97142" y="119711"/>
                  </a:lnTo>
                  <a:lnTo>
                    <a:pt x="118617" y="119711"/>
                  </a:lnTo>
                  <a:lnTo>
                    <a:pt x="119963" y="118430"/>
                  </a:lnTo>
                  <a:lnTo>
                    <a:pt x="120003" y="25135"/>
                  </a:lnTo>
                  <a:close/>
                </a:path>
                <a:path w="120000" h="120000" extrusionOk="0">
                  <a:moveTo>
                    <a:pt x="118050" y="0"/>
                  </a:moveTo>
                  <a:lnTo>
                    <a:pt x="87667" y="8"/>
                  </a:lnTo>
                  <a:lnTo>
                    <a:pt x="85496" y="1169"/>
                  </a:lnTo>
                  <a:lnTo>
                    <a:pt x="83920" y="3620"/>
                  </a:lnTo>
                  <a:lnTo>
                    <a:pt x="24283" y="92581"/>
                  </a:lnTo>
                  <a:lnTo>
                    <a:pt x="51510" y="92581"/>
                  </a:lnTo>
                  <a:lnTo>
                    <a:pt x="95751" y="25135"/>
                  </a:lnTo>
                  <a:lnTo>
                    <a:pt x="120003" y="25135"/>
                  </a:lnTo>
                  <a:lnTo>
                    <a:pt x="119999" y="1729"/>
                  </a:lnTo>
                  <a:lnTo>
                    <a:pt x="1180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783001" y="2663167"/>
              <a:ext cx="192405" cy="1790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007" y="0"/>
                  </a:moveTo>
                  <a:lnTo>
                    <a:pt x="1354" y="0"/>
                  </a:lnTo>
                  <a:lnTo>
                    <a:pt x="0" y="2084"/>
                  </a:lnTo>
                  <a:lnTo>
                    <a:pt x="1504" y="5123"/>
                  </a:lnTo>
                  <a:lnTo>
                    <a:pt x="51167" y="91778"/>
                  </a:lnTo>
                  <a:lnTo>
                    <a:pt x="38431" y="117523"/>
                  </a:lnTo>
                  <a:lnTo>
                    <a:pt x="39777" y="119941"/>
                  </a:lnTo>
                  <a:lnTo>
                    <a:pt x="60617" y="119941"/>
                  </a:lnTo>
                  <a:lnTo>
                    <a:pt x="62185" y="119081"/>
                  </a:lnTo>
                  <a:lnTo>
                    <a:pt x="63564" y="116544"/>
                  </a:lnTo>
                  <a:lnTo>
                    <a:pt x="87946" y="67234"/>
                  </a:lnTo>
                  <a:lnTo>
                    <a:pt x="63310" y="67234"/>
                  </a:lnTo>
                  <a:lnTo>
                    <a:pt x="27081" y="3234"/>
                  </a:lnTo>
                  <a:lnTo>
                    <a:pt x="25773" y="1088"/>
                  </a:lnTo>
                  <a:lnTo>
                    <a:pt x="24007" y="0"/>
                  </a:lnTo>
                  <a:close/>
                </a:path>
                <a:path w="120000" h="120000" extrusionOk="0">
                  <a:moveTo>
                    <a:pt x="118660" y="0"/>
                  </a:moveTo>
                  <a:lnTo>
                    <a:pt x="97940" y="0"/>
                  </a:lnTo>
                  <a:lnTo>
                    <a:pt x="96157" y="893"/>
                  </a:lnTo>
                  <a:lnTo>
                    <a:pt x="94914" y="3319"/>
                  </a:lnTo>
                  <a:lnTo>
                    <a:pt x="63310" y="67234"/>
                  </a:lnTo>
                  <a:lnTo>
                    <a:pt x="87946" y="67234"/>
                  </a:lnTo>
                  <a:lnTo>
                    <a:pt x="119999" y="2408"/>
                  </a:lnTo>
                  <a:lnTo>
                    <a:pt x="1186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" name="Shape 77"/>
          <p:cNvSpPr/>
          <p:nvPr/>
        </p:nvSpPr>
        <p:spPr>
          <a:xfrm>
            <a:off x="611560" y="5661248"/>
            <a:ext cx="600550" cy="63685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4780" y="69765"/>
                </a:moveTo>
                <a:lnTo>
                  <a:pt x="72332" y="70339"/>
                </a:lnTo>
                <a:lnTo>
                  <a:pt x="70582" y="71873"/>
                </a:lnTo>
                <a:lnTo>
                  <a:pt x="69788" y="74057"/>
                </a:lnTo>
                <a:lnTo>
                  <a:pt x="70329" y="76590"/>
                </a:lnTo>
                <a:lnTo>
                  <a:pt x="71798" y="78384"/>
                </a:lnTo>
                <a:lnTo>
                  <a:pt x="73907" y="79233"/>
                </a:lnTo>
                <a:lnTo>
                  <a:pt x="76507" y="78724"/>
                </a:lnTo>
                <a:lnTo>
                  <a:pt x="78337" y="77310"/>
                </a:lnTo>
                <a:lnTo>
                  <a:pt x="79230" y="75264"/>
                </a:lnTo>
                <a:lnTo>
                  <a:pt x="79291" y="74508"/>
                </a:lnTo>
                <a:lnTo>
                  <a:pt x="78679" y="72181"/>
                </a:lnTo>
                <a:lnTo>
                  <a:pt x="77065" y="70490"/>
                </a:lnTo>
                <a:lnTo>
                  <a:pt x="74780" y="69765"/>
                </a:lnTo>
                <a:close/>
              </a:path>
              <a:path w="120000" h="120000" extrusionOk="0">
                <a:moveTo>
                  <a:pt x="81762" y="90663"/>
                </a:moveTo>
                <a:lnTo>
                  <a:pt x="78953" y="91062"/>
                </a:lnTo>
                <a:lnTo>
                  <a:pt x="77253" y="92404"/>
                </a:lnTo>
                <a:lnTo>
                  <a:pt x="77323" y="95398"/>
                </a:lnTo>
                <a:lnTo>
                  <a:pt x="78328" y="97250"/>
                </a:lnTo>
                <a:lnTo>
                  <a:pt x="79960" y="98053"/>
                </a:lnTo>
                <a:lnTo>
                  <a:pt x="82528" y="97460"/>
                </a:lnTo>
                <a:lnTo>
                  <a:pt x="84057" y="95840"/>
                </a:lnTo>
                <a:lnTo>
                  <a:pt x="84397" y="94292"/>
                </a:lnTo>
                <a:lnTo>
                  <a:pt x="83652" y="92029"/>
                </a:lnTo>
                <a:lnTo>
                  <a:pt x="81762" y="90663"/>
                </a:lnTo>
                <a:close/>
              </a:path>
              <a:path w="120000" h="120000" extrusionOk="0">
                <a:moveTo>
                  <a:pt x="61527" y="0"/>
                </a:moveTo>
                <a:lnTo>
                  <a:pt x="59143" y="463"/>
                </a:lnTo>
                <a:lnTo>
                  <a:pt x="57163" y="1733"/>
                </a:lnTo>
                <a:lnTo>
                  <a:pt x="55766" y="3629"/>
                </a:lnTo>
                <a:lnTo>
                  <a:pt x="55131" y="5968"/>
                </a:lnTo>
                <a:lnTo>
                  <a:pt x="55551" y="8540"/>
                </a:lnTo>
                <a:lnTo>
                  <a:pt x="56731" y="10617"/>
                </a:lnTo>
                <a:lnTo>
                  <a:pt x="58505" y="12075"/>
                </a:lnTo>
                <a:lnTo>
                  <a:pt x="60710" y="12790"/>
                </a:lnTo>
                <a:lnTo>
                  <a:pt x="63403" y="12410"/>
                </a:lnTo>
                <a:lnTo>
                  <a:pt x="65554" y="11305"/>
                </a:lnTo>
                <a:lnTo>
                  <a:pt x="67069" y="9627"/>
                </a:lnTo>
                <a:lnTo>
                  <a:pt x="67852" y="7528"/>
                </a:lnTo>
                <a:lnTo>
                  <a:pt x="67510" y="4761"/>
                </a:lnTo>
                <a:lnTo>
                  <a:pt x="66465" y="2557"/>
                </a:lnTo>
                <a:lnTo>
                  <a:pt x="64861" y="992"/>
                </a:lnTo>
                <a:lnTo>
                  <a:pt x="62841" y="138"/>
                </a:lnTo>
                <a:lnTo>
                  <a:pt x="61527" y="0"/>
                </a:lnTo>
                <a:close/>
              </a:path>
              <a:path w="120000" h="120000" extrusionOk="0">
                <a:moveTo>
                  <a:pt x="61882" y="38588"/>
                </a:moveTo>
                <a:lnTo>
                  <a:pt x="59390" y="39148"/>
                </a:lnTo>
                <a:lnTo>
                  <a:pt x="57629" y="40656"/>
                </a:lnTo>
                <a:lnTo>
                  <a:pt x="56824" y="42811"/>
                </a:lnTo>
                <a:lnTo>
                  <a:pt x="57365" y="45355"/>
                </a:lnTo>
                <a:lnTo>
                  <a:pt x="58843" y="47131"/>
                </a:lnTo>
                <a:lnTo>
                  <a:pt x="60961" y="47942"/>
                </a:lnTo>
                <a:lnTo>
                  <a:pt x="61488" y="47971"/>
                </a:lnTo>
                <a:lnTo>
                  <a:pt x="63844" y="47362"/>
                </a:lnTo>
                <a:lnTo>
                  <a:pt x="65546" y="45758"/>
                </a:lnTo>
                <a:lnTo>
                  <a:pt x="66251" y="43492"/>
                </a:lnTo>
                <a:lnTo>
                  <a:pt x="65670" y="41067"/>
                </a:lnTo>
                <a:lnTo>
                  <a:pt x="64118" y="39347"/>
                </a:lnTo>
                <a:lnTo>
                  <a:pt x="61882" y="38588"/>
                </a:lnTo>
                <a:close/>
              </a:path>
              <a:path w="120000" h="120000" extrusionOk="0">
                <a:moveTo>
                  <a:pt x="61521" y="75033"/>
                </a:moveTo>
                <a:lnTo>
                  <a:pt x="59189" y="75644"/>
                </a:lnTo>
                <a:lnTo>
                  <a:pt x="57494" y="77256"/>
                </a:lnTo>
                <a:lnTo>
                  <a:pt x="56769" y="79535"/>
                </a:lnTo>
                <a:lnTo>
                  <a:pt x="57344" y="81981"/>
                </a:lnTo>
                <a:lnTo>
                  <a:pt x="58877" y="83732"/>
                </a:lnTo>
                <a:lnTo>
                  <a:pt x="61062" y="84528"/>
                </a:lnTo>
                <a:lnTo>
                  <a:pt x="63596" y="83989"/>
                </a:lnTo>
                <a:lnTo>
                  <a:pt x="65392" y="82522"/>
                </a:lnTo>
                <a:lnTo>
                  <a:pt x="66244" y="80415"/>
                </a:lnTo>
                <a:lnTo>
                  <a:pt x="65737" y="77815"/>
                </a:lnTo>
                <a:lnTo>
                  <a:pt x="64323" y="75985"/>
                </a:lnTo>
                <a:lnTo>
                  <a:pt x="62277" y="75093"/>
                </a:lnTo>
                <a:lnTo>
                  <a:pt x="61521" y="75033"/>
                </a:lnTo>
                <a:close/>
              </a:path>
              <a:path w="120000" h="120000" extrusionOk="0">
                <a:moveTo>
                  <a:pt x="61525" y="20130"/>
                </a:moveTo>
                <a:lnTo>
                  <a:pt x="59110" y="20622"/>
                </a:lnTo>
                <a:lnTo>
                  <a:pt x="57188" y="21965"/>
                </a:lnTo>
                <a:lnTo>
                  <a:pt x="55961" y="23961"/>
                </a:lnTo>
                <a:lnTo>
                  <a:pt x="56124" y="27014"/>
                </a:lnTo>
                <a:lnTo>
                  <a:pt x="56974" y="29314"/>
                </a:lnTo>
                <a:lnTo>
                  <a:pt x="58379" y="30871"/>
                </a:lnTo>
                <a:lnTo>
                  <a:pt x="60203" y="31695"/>
                </a:lnTo>
                <a:lnTo>
                  <a:pt x="63080" y="31387"/>
                </a:lnTo>
                <a:lnTo>
                  <a:pt x="65265" y="30357"/>
                </a:lnTo>
                <a:lnTo>
                  <a:pt x="66715" y="28754"/>
                </a:lnTo>
                <a:lnTo>
                  <a:pt x="67390" y="26725"/>
                </a:lnTo>
                <a:lnTo>
                  <a:pt x="66979" y="24053"/>
                </a:lnTo>
                <a:lnTo>
                  <a:pt x="65792" y="21999"/>
                </a:lnTo>
                <a:lnTo>
                  <a:pt x="63994" y="20660"/>
                </a:lnTo>
                <a:lnTo>
                  <a:pt x="61756" y="20135"/>
                </a:lnTo>
                <a:lnTo>
                  <a:pt x="61525" y="20130"/>
                </a:lnTo>
                <a:close/>
              </a:path>
              <a:path w="120000" h="120000" extrusionOk="0">
                <a:moveTo>
                  <a:pt x="84299" y="109605"/>
                </a:moveTo>
                <a:lnTo>
                  <a:pt x="81079" y="109605"/>
                </a:lnTo>
                <a:lnTo>
                  <a:pt x="79718" y="110970"/>
                </a:lnTo>
                <a:lnTo>
                  <a:pt x="79718" y="114256"/>
                </a:lnTo>
                <a:lnTo>
                  <a:pt x="81049" y="115612"/>
                </a:lnTo>
                <a:lnTo>
                  <a:pt x="84354" y="115612"/>
                </a:lnTo>
                <a:lnTo>
                  <a:pt x="85660" y="114284"/>
                </a:lnTo>
                <a:lnTo>
                  <a:pt x="85660" y="110970"/>
                </a:lnTo>
                <a:lnTo>
                  <a:pt x="84299" y="109605"/>
                </a:lnTo>
                <a:close/>
              </a:path>
              <a:path w="120000" h="120000" extrusionOk="0">
                <a:moveTo>
                  <a:pt x="61562" y="56386"/>
                </a:moveTo>
                <a:lnTo>
                  <a:pt x="59198" y="56951"/>
                </a:lnTo>
                <a:lnTo>
                  <a:pt x="57402" y="58457"/>
                </a:lnTo>
                <a:lnTo>
                  <a:pt x="56456" y="60625"/>
                </a:lnTo>
                <a:lnTo>
                  <a:pt x="56885" y="63325"/>
                </a:lnTo>
                <a:lnTo>
                  <a:pt x="58150" y="65293"/>
                </a:lnTo>
                <a:lnTo>
                  <a:pt x="60027" y="66423"/>
                </a:lnTo>
                <a:lnTo>
                  <a:pt x="62960" y="66151"/>
                </a:lnTo>
                <a:lnTo>
                  <a:pt x="65050" y="65098"/>
                </a:lnTo>
                <a:lnTo>
                  <a:pt x="66290" y="63448"/>
                </a:lnTo>
                <a:lnTo>
                  <a:pt x="66133" y="60395"/>
                </a:lnTo>
                <a:lnTo>
                  <a:pt x="65221" y="58219"/>
                </a:lnTo>
                <a:lnTo>
                  <a:pt x="63725" y="56894"/>
                </a:lnTo>
                <a:lnTo>
                  <a:pt x="61816" y="56392"/>
                </a:lnTo>
                <a:lnTo>
                  <a:pt x="61562" y="56386"/>
                </a:lnTo>
                <a:close/>
              </a:path>
              <a:path w="120000" h="120000" extrusionOk="0">
                <a:moveTo>
                  <a:pt x="114301" y="37029"/>
                </a:moveTo>
                <a:lnTo>
                  <a:pt x="111380" y="37238"/>
                </a:lnTo>
                <a:lnTo>
                  <a:pt x="109639" y="38399"/>
                </a:lnTo>
                <a:lnTo>
                  <a:pt x="109020" y="40170"/>
                </a:lnTo>
                <a:lnTo>
                  <a:pt x="109745" y="42513"/>
                </a:lnTo>
                <a:lnTo>
                  <a:pt x="111589" y="43888"/>
                </a:lnTo>
                <a:lnTo>
                  <a:pt x="112735" y="44072"/>
                </a:lnTo>
                <a:lnTo>
                  <a:pt x="114941" y="43287"/>
                </a:lnTo>
                <a:lnTo>
                  <a:pt x="116249" y="41331"/>
                </a:lnTo>
                <a:lnTo>
                  <a:pt x="115769" y="38617"/>
                </a:lnTo>
                <a:lnTo>
                  <a:pt x="114301" y="37029"/>
                </a:lnTo>
                <a:close/>
              </a:path>
              <a:path w="120000" h="120000" extrusionOk="0">
                <a:moveTo>
                  <a:pt x="61488" y="95249"/>
                </a:moveTo>
                <a:lnTo>
                  <a:pt x="59230" y="95985"/>
                </a:lnTo>
                <a:lnTo>
                  <a:pt x="57874" y="97879"/>
                </a:lnTo>
                <a:lnTo>
                  <a:pt x="58264" y="100702"/>
                </a:lnTo>
                <a:lnTo>
                  <a:pt x="59600" y="102395"/>
                </a:lnTo>
                <a:lnTo>
                  <a:pt x="62623" y="102331"/>
                </a:lnTo>
                <a:lnTo>
                  <a:pt x="64501" y="101349"/>
                </a:lnTo>
                <a:lnTo>
                  <a:pt x="65320" y="99753"/>
                </a:lnTo>
                <a:lnTo>
                  <a:pt x="64745" y="97169"/>
                </a:lnTo>
                <a:lnTo>
                  <a:pt x="63149" y="95622"/>
                </a:lnTo>
                <a:lnTo>
                  <a:pt x="61488" y="95249"/>
                </a:lnTo>
                <a:close/>
              </a:path>
              <a:path w="120000" h="120000" extrusionOk="0">
                <a:moveTo>
                  <a:pt x="100798" y="18286"/>
                </a:moveTo>
                <a:lnTo>
                  <a:pt x="98497" y="18990"/>
                </a:lnTo>
                <a:lnTo>
                  <a:pt x="97027" y="20796"/>
                </a:lnTo>
                <a:lnTo>
                  <a:pt x="97309" y="23698"/>
                </a:lnTo>
                <a:lnTo>
                  <a:pt x="98505" y="25503"/>
                </a:lnTo>
                <a:lnTo>
                  <a:pt x="100333" y="26248"/>
                </a:lnTo>
                <a:lnTo>
                  <a:pt x="102853" y="25639"/>
                </a:lnTo>
                <a:lnTo>
                  <a:pt x="104404" y="24001"/>
                </a:lnTo>
                <a:lnTo>
                  <a:pt x="104210" y="21026"/>
                </a:lnTo>
                <a:lnTo>
                  <a:pt x="103118" y="19156"/>
                </a:lnTo>
                <a:lnTo>
                  <a:pt x="101421" y="18336"/>
                </a:lnTo>
                <a:lnTo>
                  <a:pt x="100798" y="18286"/>
                </a:lnTo>
                <a:close/>
              </a:path>
              <a:path w="120000" h="120000" extrusionOk="0">
                <a:moveTo>
                  <a:pt x="116701" y="58209"/>
                </a:moveTo>
                <a:lnTo>
                  <a:pt x="114491" y="59050"/>
                </a:lnTo>
                <a:lnTo>
                  <a:pt x="113403" y="61117"/>
                </a:lnTo>
                <a:lnTo>
                  <a:pt x="114131" y="63539"/>
                </a:lnTo>
                <a:lnTo>
                  <a:pt x="115995" y="64758"/>
                </a:lnTo>
                <a:lnTo>
                  <a:pt x="118582" y="64150"/>
                </a:lnTo>
                <a:lnTo>
                  <a:pt x="119924" y="62474"/>
                </a:lnTo>
                <a:lnTo>
                  <a:pt x="119410" y="59810"/>
                </a:lnTo>
                <a:lnTo>
                  <a:pt x="117838" y="58413"/>
                </a:lnTo>
                <a:lnTo>
                  <a:pt x="116701" y="58209"/>
                </a:lnTo>
                <a:close/>
              </a:path>
              <a:path w="120000" h="120000" extrusionOk="0">
                <a:moveTo>
                  <a:pt x="82752" y="5717"/>
                </a:moveTo>
                <a:lnTo>
                  <a:pt x="80387" y="6320"/>
                </a:lnTo>
                <a:lnTo>
                  <a:pt x="78703" y="7922"/>
                </a:lnTo>
                <a:lnTo>
                  <a:pt x="78012" y="10216"/>
                </a:lnTo>
                <a:lnTo>
                  <a:pt x="78598" y="12629"/>
                </a:lnTo>
                <a:lnTo>
                  <a:pt x="80168" y="14330"/>
                </a:lnTo>
                <a:lnTo>
                  <a:pt x="82425" y="15062"/>
                </a:lnTo>
                <a:lnTo>
                  <a:pt x="84897" y="14488"/>
                </a:lnTo>
                <a:lnTo>
                  <a:pt x="86639" y="12955"/>
                </a:lnTo>
                <a:lnTo>
                  <a:pt x="87404" y="10774"/>
                </a:lnTo>
                <a:lnTo>
                  <a:pt x="86842" y="8274"/>
                </a:lnTo>
                <a:lnTo>
                  <a:pt x="85331" y="6518"/>
                </a:lnTo>
                <a:lnTo>
                  <a:pt x="83176" y="5736"/>
                </a:lnTo>
                <a:lnTo>
                  <a:pt x="82752" y="5717"/>
                </a:lnTo>
                <a:close/>
              </a:path>
              <a:path w="120000" h="120000" extrusionOk="0">
                <a:moveTo>
                  <a:pt x="114288" y="79640"/>
                </a:moveTo>
                <a:lnTo>
                  <a:pt x="110973" y="79640"/>
                </a:lnTo>
                <a:lnTo>
                  <a:pt x="109640" y="81011"/>
                </a:lnTo>
                <a:lnTo>
                  <a:pt x="109640" y="84334"/>
                </a:lnTo>
                <a:lnTo>
                  <a:pt x="111001" y="85714"/>
                </a:lnTo>
                <a:lnTo>
                  <a:pt x="114258" y="85714"/>
                </a:lnTo>
                <a:lnTo>
                  <a:pt x="115649" y="84334"/>
                </a:lnTo>
                <a:lnTo>
                  <a:pt x="115649" y="81011"/>
                </a:lnTo>
                <a:lnTo>
                  <a:pt x="114288" y="79640"/>
                </a:lnTo>
                <a:close/>
              </a:path>
              <a:path w="120000" h="120000" extrusionOk="0">
                <a:moveTo>
                  <a:pt x="94980" y="38764"/>
                </a:moveTo>
                <a:lnTo>
                  <a:pt x="92294" y="39240"/>
                </a:lnTo>
                <a:lnTo>
                  <a:pt x="90551" y="40659"/>
                </a:lnTo>
                <a:lnTo>
                  <a:pt x="89874" y="42676"/>
                </a:lnTo>
                <a:lnTo>
                  <a:pt x="90521" y="45081"/>
                </a:lnTo>
                <a:lnTo>
                  <a:pt x="92206" y="46660"/>
                </a:lnTo>
                <a:lnTo>
                  <a:pt x="94029" y="47092"/>
                </a:lnTo>
                <a:lnTo>
                  <a:pt x="96325" y="46412"/>
                </a:lnTo>
                <a:lnTo>
                  <a:pt x="97858" y="44652"/>
                </a:lnTo>
                <a:lnTo>
                  <a:pt x="97678" y="41658"/>
                </a:lnTo>
                <a:lnTo>
                  <a:pt x="96631" y="39711"/>
                </a:lnTo>
                <a:lnTo>
                  <a:pt x="94980" y="38764"/>
                </a:lnTo>
                <a:close/>
              </a:path>
              <a:path w="120000" h="120000" extrusionOk="0">
                <a:moveTo>
                  <a:pt x="94227" y="76556"/>
                </a:moveTo>
                <a:lnTo>
                  <a:pt x="91982" y="77301"/>
                </a:lnTo>
                <a:lnTo>
                  <a:pt x="90610" y="79196"/>
                </a:lnTo>
                <a:lnTo>
                  <a:pt x="91002" y="82004"/>
                </a:lnTo>
                <a:lnTo>
                  <a:pt x="92338" y="83712"/>
                </a:lnTo>
                <a:lnTo>
                  <a:pt x="95353" y="83660"/>
                </a:lnTo>
                <a:lnTo>
                  <a:pt x="97230" y="82685"/>
                </a:lnTo>
                <a:lnTo>
                  <a:pt x="98055" y="81089"/>
                </a:lnTo>
                <a:lnTo>
                  <a:pt x="97486" y="78493"/>
                </a:lnTo>
                <a:lnTo>
                  <a:pt x="95902" y="76938"/>
                </a:lnTo>
                <a:lnTo>
                  <a:pt x="94227" y="76556"/>
                </a:lnTo>
                <a:close/>
              </a:path>
              <a:path w="120000" h="120000" extrusionOk="0">
                <a:moveTo>
                  <a:pt x="100704" y="57927"/>
                </a:moveTo>
                <a:lnTo>
                  <a:pt x="97723" y="58115"/>
                </a:lnTo>
                <a:lnTo>
                  <a:pt x="95851" y="59200"/>
                </a:lnTo>
                <a:lnTo>
                  <a:pt x="95029" y="60892"/>
                </a:lnTo>
                <a:lnTo>
                  <a:pt x="94978" y="61521"/>
                </a:lnTo>
                <a:lnTo>
                  <a:pt x="95683" y="63816"/>
                </a:lnTo>
                <a:lnTo>
                  <a:pt x="97509" y="65248"/>
                </a:lnTo>
                <a:lnTo>
                  <a:pt x="100434" y="64954"/>
                </a:lnTo>
                <a:lnTo>
                  <a:pt x="102253" y="63763"/>
                </a:lnTo>
                <a:lnTo>
                  <a:pt x="102997" y="61952"/>
                </a:lnTo>
                <a:lnTo>
                  <a:pt x="102369" y="59476"/>
                </a:lnTo>
                <a:lnTo>
                  <a:pt x="100704" y="57927"/>
                </a:lnTo>
                <a:close/>
              </a:path>
              <a:path w="120000" h="120000" extrusionOk="0">
                <a:moveTo>
                  <a:pt x="102408" y="97751"/>
                </a:moveTo>
                <a:lnTo>
                  <a:pt x="99060" y="97751"/>
                </a:lnTo>
                <a:lnTo>
                  <a:pt x="97725" y="99055"/>
                </a:lnTo>
                <a:lnTo>
                  <a:pt x="97725" y="102409"/>
                </a:lnTo>
                <a:lnTo>
                  <a:pt x="99060" y="103733"/>
                </a:lnTo>
                <a:lnTo>
                  <a:pt x="102408" y="103733"/>
                </a:lnTo>
                <a:lnTo>
                  <a:pt x="103742" y="102381"/>
                </a:lnTo>
                <a:lnTo>
                  <a:pt x="103742" y="99083"/>
                </a:lnTo>
                <a:lnTo>
                  <a:pt x="102408" y="97751"/>
                </a:lnTo>
                <a:close/>
              </a:path>
              <a:path w="120000" h="120000" extrusionOk="0">
                <a:moveTo>
                  <a:pt x="22628" y="14903"/>
                </a:moveTo>
                <a:lnTo>
                  <a:pt x="16387" y="18019"/>
                </a:lnTo>
                <a:lnTo>
                  <a:pt x="14888" y="22511"/>
                </a:lnTo>
                <a:lnTo>
                  <a:pt x="15276" y="24945"/>
                </a:lnTo>
                <a:lnTo>
                  <a:pt x="16355" y="27062"/>
                </a:lnTo>
                <a:lnTo>
                  <a:pt x="18001" y="28739"/>
                </a:lnTo>
                <a:lnTo>
                  <a:pt x="20089" y="29850"/>
                </a:lnTo>
                <a:lnTo>
                  <a:pt x="22494" y="30272"/>
                </a:lnTo>
                <a:lnTo>
                  <a:pt x="22609" y="30272"/>
                </a:lnTo>
                <a:lnTo>
                  <a:pt x="28779" y="27129"/>
                </a:lnTo>
                <a:lnTo>
                  <a:pt x="30284" y="22595"/>
                </a:lnTo>
                <a:lnTo>
                  <a:pt x="29893" y="20159"/>
                </a:lnTo>
                <a:lnTo>
                  <a:pt x="28806" y="18049"/>
                </a:lnTo>
                <a:lnTo>
                  <a:pt x="27148" y="16388"/>
                </a:lnTo>
                <a:lnTo>
                  <a:pt x="25046" y="15298"/>
                </a:lnTo>
                <a:lnTo>
                  <a:pt x="22628" y="14903"/>
                </a:lnTo>
                <a:close/>
              </a:path>
              <a:path w="120000" h="120000" extrusionOk="0">
                <a:moveTo>
                  <a:pt x="41547" y="3418"/>
                </a:moveTo>
                <a:lnTo>
                  <a:pt x="34746" y="6155"/>
                </a:lnTo>
                <a:lnTo>
                  <a:pt x="33105" y="10246"/>
                </a:lnTo>
                <a:lnTo>
                  <a:pt x="33486" y="12802"/>
                </a:lnTo>
                <a:lnTo>
                  <a:pt x="34559" y="14958"/>
                </a:lnTo>
                <a:lnTo>
                  <a:pt x="36194" y="16609"/>
                </a:lnTo>
                <a:lnTo>
                  <a:pt x="38263" y="17649"/>
                </a:lnTo>
                <a:lnTo>
                  <a:pt x="40437" y="17978"/>
                </a:lnTo>
                <a:lnTo>
                  <a:pt x="42865" y="17570"/>
                </a:lnTo>
                <a:lnTo>
                  <a:pt x="44951" y="16440"/>
                </a:lnTo>
                <a:lnTo>
                  <a:pt x="46558" y="14727"/>
                </a:lnTo>
                <a:lnTo>
                  <a:pt x="47544" y="12570"/>
                </a:lnTo>
                <a:lnTo>
                  <a:pt x="47345" y="9603"/>
                </a:lnTo>
                <a:lnTo>
                  <a:pt x="46546" y="7181"/>
                </a:lnTo>
                <a:lnTo>
                  <a:pt x="45247" y="5327"/>
                </a:lnTo>
                <a:lnTo>
                  <a:pt x="43548" y="4065"/>
                </a:lnTo>
                <a:lnTo>
                  <a:pt x="41547" y="3418"/>
                </a:lnTo>
                <a:close/>
              </a:path>
              <a:path w="120000" h="120000" extrusionOk="0">
                <a:moveTo>
                  <a:pt x="61558" y="113236"/>
                </a:moveTo>
                <a:lnTo>
                  <a:pt x="59354" y="114074"/>
                </a:lnTo>
                <a:lnTo>
                  <a:pt x="58215" y="116116"/>
                </a:lnTo>
                <a:lnTo>
                  <a:pt x="58904" y="118588"/>
                </a:lnTo>
                <a:lnTo>
                  <a:pt x="60686" y="119899"/>
                </a:lnTo>
                <a:lnTo>
                  <a:pt x="63292" y="119338"/>
                </a:lnTo>
                <a:lnTo>
                  <a:pt x="64679" y="117713"/>
                </a:lnTo>
                <a:lnTo>
                  <a:pt x="64234" y="114972"/>
                </a:lnTo>
                <a:lnTo>
                  <a:pt x="62770" y="113494"/>
                </a:lnTo>
                <a:lnTo>
                  <a:pt x="61558" y="113236"/>
                </a:lnTo>
                <a:close/>
              </a:path>
              <a:path w="120000" h="120000" extrusionOk="0">
                <a:moveTo>
                  <a:pt x="27249" y="55781"/>
                </a:moveTo>
                <a:lnTo>
                  <a:pt x="24387" y="56085"/>
                </a:lnTo>
                <a:lnTo>
                  <a:pt x="22197" y="57115"/>
                </a:lnTo>
                <a:lnTo>
                  <a:pt x="20728" y="58712"/>
                </a:lnTo>
                <a:lnTo>
                  <a:pt x="20031" y="60715"/>
                </a:lnTo>
                <a:lnTo>
                  <a:pt x="20437" y="63390"/>
                </a:lnTo>
                <a:lnTo>
                  <a:pt x="21614" y="65471"/>
                </a:lnTo>
                <a:lnTo>
                  <a:pt x="23383" y="66850"/>
                </a:lnTo>
                <a:lnTo>
                  <a:pt x="25567" y="67418"/>
                </a:lnTo>
                <a:lnTo>
                  <a:pt x="25892" y="67427"/>
                </a:lnTo>
                <a:lnTo>
                  <a:pt x="28268" y="66927"/>
                </a:lnTo>
                <a:lnTo>
                  <a:pt x="30185" y="65569"/>
                </a:lnTo>
                <a:lnTo>
                  <a:pt x="31431" y="63567"/>
                </a:lnTo>
                <a:lnTo>
                  <a:pt x="31278" y="60521"/>
                </a:lnTo>
                <a:lnTo>
                  <a:pt x="30435" y="58210"/>
                </a:lnTo>
                <a:lnTo>
                  <a:pt x="29044" y="56631"/>
                </a:lnTo>
                <a:lnTo>
                  <a:pt x="27249" y="55781"/>
                </a:lnTo>
                <a:close/>
              </a:path>
              <a:path w="120000" h="120000" extrusionOk="0">
                <a:moveTo>
                  <a:pt x="43667" y="56844"/>
                </a:moveTo>
                <a:lnTo>
                  <a:pt x="41143" y="57391"/>
                </a:lnTo>
                <a:lnTo>
                  <a:pt x="39367" y="58875"/>
                </a:lnTo>
                <a:lnTo>
                  <a:pt x="38542" y="61003"/>
                </a:lnTo>
                <a:lnTo>
                  <a:pt x="38508" y="61570"/>
                </a:lnTo>
                <a:lnTo>
                  <a:pt x="39132" y="63886"/>
                </a:lnTo>
                <a:lnTo>
                  <a:pt x="40774" y="65550"/>
                </a:lnTo>
                <a:lnTo>
                  <a:pt x="43088" y="66219"/>
                </a:lnTo>
                <a:lnTo>
                  <a:pt x="45495" y="65625"/>
                </a:lnTo>
                <a:lnTo>
                  <a:pt x="47221" y="64055"/>
                </a:lnTo>
                <a:lnTo>
                  <a:pt x="47958" y="61831"/>
                </a:lnTo>
                <a:lnTo>
                  <a:pt x="47392" y="59366"/>
                </a:lnTo>
                <a:lnTo>
                  <a:pt x="45868" y="57627"/>
                </a:lnTo>
                <a:lnTo>
                  <a:pt x="43667" y="56844"/>
                </a:lnTo>
                <a:close/>
              </a:path>
              <a:path w="120000" h="120000" extrusionOk="0">
                <a:moveTo>
                  <a:pt x="81768" y="25191"/>
                </a:moveTo>
                <a:lnTo>
                  <a:pt x="78797" y="25407"/>
                </a:lnTo>
                <a:lnTo>
                  <a:pt x="76815" y="26466"/>
                </a:lnTo>
                <a:lnTo>
                  <a:pt x="75792" y="28142"/>
                </a:lnTo>
                <a:lnTo>
                  <a:pt x="76159" y="30982"/>
                </a:lnTo>
                <a:lnTo>
                  <a:pt x="77392" y="32875"/>
                </a:lnTo>
                <a:lnTo>
                  <a:pt x="79249" y="33786"/>
                </a:lnTo>
                <a:lnTo>
                  <a:pt x="80113" y="33868"/>
                </a:lnTo>
                <a:lnTo>
                  <a:pt x="82464" y="33245"/>
                </a:lnTo>
                <a:lnTo>
                  <a:pt x="84098" y="31594"/>
                </a:lnTo>
                <a:lnTo>
                  <a:pt x="84065" y="28490"/>
                </a:lnTo>
                <a:lnTo>
                  <a:pt x="83216" y="26378"/>
                </a:lnTo>
                <a:lnTo>
                  <a:pt x="81768" y="25191"/>
                </a:lnTo>
                <a:close/>
              </a:path>
              <a:path w="120000" h="120000" extrusionOk="0">
                <a:moveTo>
                  <a:pt x="6835" y="55119"/>
                </a:moveTo>
                <a:lnTo>
                  <a:pt x="4269" y="55540"/>
                </a:lnTo>
                <a:lnTo>
                  <a:pt x="2188" y="56719"/>
                </a:lnTo>
                <a:lnTo>
                  <a:pt x="723" y="58491"/>
                </a:lnTo>
                <a:lnTo>
                  <a:pt x="0" y="60693"/>
                </a:lnTo>
                <a:lnTo>
                  <a:pt x="377" y="63381"/>
                </a:lnTo>
                <a:lnTo>
                  <a:pt x="1480" y="65532"/>
                </a:lnTo>
                <a:lnTo>
                  <a:pt x="3156" y="67051"/>
                </a:lnTo>
                <a:lnTo>
                  <a:pt x="5255" y="67846"/>
                </a:lnTo>
                <a:lnTo>
                  <a:pt x="8032" y="67510"/>
                </a:lnTo>
                <a:lnTo>
                  <a:pt x="10236" y="66470"/>
                </a:lnTo>
                <a:lnTo>
                  <a:pt x="11798" y="64870"/>
                </a:lnTo>
                <a:lnTo>
                  <a:pt x="12649" y="62853"/>
                </a:lnTo>
                <a:lnTo>
                  <a:pt x="12790" y="61525"/>
                </a:lnTo>
                <a:lnTo>
                  <a:pt x="12327" y="59130"/>
                </a:lnTo>
                <a:lnTo>
                  <a:pt x="11058" y="57142"/>
                </a:lnTo>
                <a:lnTo>
                  <a:pt x="9167" y="55745"/>
                </a:lnTo>
                <a:lnTo>
                  <a:pt x="6835" y="55119"/>
                </a:lnTo>
                <a:close/>
              </a:path>
              <a:path w="120000" h="120000" extrusionOk="0">
                <a:moveTo>
                  <a:pt x="74989" y="43766"/>
                </a:moveTo>
                <a:lnTo>
                  <a:pt x="72451" y="44305"/>
                </a:lnTo>
                <a:lnTo>
                  <a:pt x="70655" y="45771"/>
                </a:lnTo>
                <a:lnTo>
                  <a:pt x="69807" y="47877"/>
                </a:lnTo>
                <a:lnTo>
                  <a:pt x="70316" y="50477"/>
                </a:lnTo>
                <a:lnTo>
                  <a:pt x="71732" y="52306"/>
                </a:lnTo>
                <a:lnTo>
                  <a:pt x="73779" y="53196"/>
                </a:lnTo>
                <a:lnTo>
                  <a:pt x="74526" y="53255"/>
                </a:lnTo>
                <a:lnTo>
                  <a:pt x="76858" y="52645"/>
                </a:lnTo>
                <a:lnTo>
                  <a:pt x="78554" y="51036"/>
                </a:lnTo>
                <a:lnTo>
                  <a:pt x="79284" y="48757"/>
                </a:lnTo>
                <a:lnTo>
                  <a:pt x="78709" y="46309"/>
                </a:lnTo>
                <a:lnTo>
                  <a:pt x="77175" y="44561"/>
                </a:lnTo>
                <a:lnTo>
                  <a:pt x="74989" y="43766"/>
                </a:lnTo>
                <a:close/>
              </a:path>
              <a:path w="120000" h="120000" extrusionOk="0">
                <a:moveTo>
                  <a:pt x="45241" y="24873"/>
                </a:moveTo>
                <a:lnTo>
                  <a:pt x="38497" y="27644"/>
                </a:lnTo>
                <a:lnTo>
                  <a:pt x="37397" y="31167"/>
                </a:lnTo>
                <a:lnTo>
                  <a:pt x="37848" y="33585"/>
                </a:lnTo>
                <a:lnTo>
                  <a:pt x="39093" y="35576"/>
                </a:lnTo>
                <a:lnTo>
                  <a:pt x="40967" y="36978"/>
                </a:lnTo>
                <a:lnTo>
                  <a:pt x="43308" y="37626"/>
                </a:lnTo>
                <a:lnTo>
                  <a:pt x="45921" y="37221"/>
                </a:lnTo>
                <a:lnTo>
                  <a:pt x="48036" y="36078"/>
                </a:lnTo>
                <a:lnTo>
                  <a:pt x="49540" y="34353"/>
                </a:lnTo>
                <a:lnTo>
                  <a:pt x="50319" y="32201"/>
                </a:lnTo>
                <a:lnTo>
                  <a:pt x="49970" y="29459"/>
                </a:lnTo>
                <a:lnTo>
                  <a:pt x="48910" y="27275"/>
                </a:lnTo>
                <a:lnTo>
                  <a:pt x="47286" y="25721"/>
                </a:lnTo>
                <a:lnTo>
                  <a:pt x="45241" y="24873"/>
                </a:lnTo>
                <a:close/>
              </a:path>
              <a:path w="120000" h="120000" extrusionOk="0">
                <a:moveTo>
                  <a:pt x="79831" y="56766"/>
                </a:moveTo>
                <a:lnTo>
                  <a:pt x="77498" y="57377"/>
                </a:lnTo>
                <a:lnTo>
                  <a:pt x="75804" y="58988"/>
                </a:lnTo>
                <a:lnTo>
                  <a:pt x="75079" y="61268"/>
                </a:lnTo>
                <a:lnTo>
                  <a:pt x="75654" y="63713"/>
                </a:lnTo>
                <a:lnTo>
                  <a:pt x="77188" y="65462"/>
                </a:lnTo>
                <a:lnTo>
                  <a:pt x="79375" y="66258"/>
                </a:lnTo>
                <a:lnTo>
                  <a:pt x="81909" y="65717"/>
                </a:lnTo>
                <a:lnTo>
                  <a:pt x="83704" y="64250"/>
                </a:lnTo>
                <a:lnTo>
                  <a:pt x="84555" y="62142"/>
                </a:lnTo>
                <a:lnTo>
                  <a:pt x="84047" y="59543"/>
                </a:lnTo>
                <a:lnTo>
                  <a:pt x="82631" y="57716"/>
                </a:lnTo>
                <a:lnTo>
                  <a:pt x="80583" y="56826"/>
                </a:lnTo>
                <a:lnTo>
                  <a:pt x="79831" y="56766"/>
                </a:lnTo>
                <a:close/>
              </a:path>
              <a:path w="120000" h="120000" extrusionOk="0">
                <a:moveTo>
                  <a:pt x="42998" y="89526"/>
                </a:moveTo>
                <a:lnTo>
                  <a:pt x="40681" y="90197"/>
                </a:lnTo>
                <a:lnTo>
                  <a:pt x="39162" y="91951"/>
                </a:lnTo>
                <a:lnTo>
                  <a:pt x="39356" y="94936"/>
                </a:lnTo>
                <a:lnTo>
                  <a:pt x="40423" y="96865"/>
                </a:lnTo>
                <a:lnTo>
                  <a:pt x="42096" y="97787"/>
                </a:lnTo>
                <a:lnTo>
                  <a:pt x="44794" y="97306"/>
                </a:lnTo>
                <a:lnTo>
                  <a:pt x="46520" y="95883"/>
                </a:lnTo>
                <a:lnTo>
                  <a:pt x="47161" y="93841"/>
                </a:lnTo>
                <a:lnTo>
                  <a:pt x="46506" y="91464"/>
                </a:lnTo>
                <a:lnTo>
                  <a:pt x="44790" y="89924"/>
                </a:lnTo>
                <a:lnTo>
                  <a:pt x="42998" y="89526"/>
                </a:lnTo>
                <a:close/>
              </a:path>
              <a:path w="120000" h="120000" extrusionOk="0">
                <a:moveTo>
                  <a:pt x="40485" y="108679"/>
                </a:moveTo>
                <a:lnTo>
                  <a:pt x="38235" y="109451"/>
                </a:lnTo>
                <a:lnTo>
                  <a:pt x="36909" y="111373"/>
                </a:lnTo>
                <a:lnTo>
                  <a:pt x="37392" y="114075"/>
                </a:lnTo>
                <a:lnTo>
                  <a:pt x="38871" y="115653"/>
                </a:lnTo>
                <a:lnTo>
                  <a:pt x="41792" y="115442"/>
                </a:lnTo>
                <a:lnTo>
                  <a:pt x="43524" y="114273"/>
                </a:lnTo>
                <a:lnTo>
                  <a:pt x="44138" y="112492"/>
                </a:lnTo>
                <a:lnTo>
                  <a:pt x="43389" y="110176"/>
                </a:lnTo>
                <a:lnTo>
                  <a:pt x="41511" y="108832"/>
                </a:lnTo>
                <a:lnTo>
                  <a:pt x="40485" y="108679"/>
                </a:lnTo>
                <a:close/>
              </a:path>
              <a:path w="120000" h="120000" extrusionOk="0">
                <a:moveTo>
                  <a:pt x="48599" y="43798"/>
                </a:moveTo>
                <a:lnTo>
                  <a:pt x="46285" y="44417"/>
                </a:lnTo>
                <a:lnTo>
                  <a:pt x="44610" y="46049"/>
                </a:lnTo>
                <a:lnTo>
                  <a:pt x="43911" y="48353"/>
                </a:lnTo>
                <a:lnTo>
                  <a:pt x="44508" y="50759"/>
                </a:lnTo>
                <a:lnTo>
                  <a:pt x="46088" y="52466"/>
                </a:lnTo>
                <a:lnTo>
                  <a:pt x="48328" y="53191"/>
                </a:lnTo>
                <a:lnTo>
                  <a:pt x="50806" y="52621"/>
                </a:lnTo>
                <a:lnTo>
                  <a:pt x="52567" y="51101"/>
                </a:lnTo>
                <a:lnTo>
                  <a:pt x="53349" y="48938"/>
                </a:lnTo>
                <a:lnTo>
                  <a:pt x="52805" y="46418"/>
                </a:lnTo>
                <a:lnTo>
                  <a:pt x="51323" y="44649"/>
                </a:lnTo>
                <a:lnTo>
                  <a:pt x="49174" y="43831"/>
                </a:lnTo>
                <a:lnTo>
                  <a:pt x="48599" y="43798"/>
                </a:lnTo>
                <a:close/>
              </a:path>
              <a:path w="120000" h="120000" extrusionOk="0">
                <a:moveTo>
                  <a:pt x="48599" y="69816"/>
                </a:moveTo>
                <a:lnTo>
                  <a:pt x="46285" y="70435"/>
                </a:lnTo>
                <a:lnTo>
                  <a:pt x="44610" y="72066"/>
                </a:lnTo>
                <a:lnTo>
                  <a:pt x="43911" y="74371"/>
                </a:lnTo>
                <a:lnTo>
                  <a:pt x="44508" y="76777"/>
                </a:lnTo>
                <a:lnTo>
                  <a:pt x="46089" y="78483"/>
                </a:lnTo>
                <a:lnTo>
                  <a:pt x="48329" y="79207"/>
                </a:lnTo>
                <a:lnTo>
                  <a:pt x="50807" y="78637"/>
                </a:lnTo>
                <a:lnTo>
                  <a:pt x="52568" y="77117"/>
                </a:lnTo>
                <a:lnTo>
                  <a:pt x="53350" y="74953"/>
                </a:lnTo>
                <a:lnTo>
                  <a:pt x="52805" y="72433"/>
                </a:lnTo>
                <a:lnTo>
                  <a:pt x="51322" y="70666"/>
                </a:lnTo>
                <a:lnTo>
                  <a:pt x="49171" y="69849"/>
                </a:lnTo>
                <a:lnTo>
                  <a:pt x="48599" y="69816"/>
                </a:lnTo>
                <a:close/>
              </a:path>
              <a:path w="120000" h="120000" extrusionOk="0">
                <a:moveTo>
                  <a:pt x="10607" y="33077"/>
                </a:moveTo>
                <a:lnTo>
                  <a:pt x="8192" y="33485"/>
                </a:lnTo>
                <a:lnTo>
                  <a:pt x="6114" y="34618"/>
                </a:lnTo>
                <a:lnTo>
                  <a:pt x="4511" y="36336"/>
                </a:lnTo>
                <a:lnTo>
                  <a:pt x="3522" y="38500"/>
                </a:lnTo>
                <a:lnTo>
                  <a:pt x="3716" y="41476"/>
                </a:lnTo>
                <a:lnTo>
                  <a:pt x="4511" y="43900"/>
                </a:lnTo>
                <a:lnTo>
                  <a:pt x="5807" y="45752"/>
                </a:lnTo>
                <a:lnTo>
                  <a:pt x="7503" y="47011"/>
                </a:lnTo>
                <a:lnTo>
                  <a:pt x="9500" y="47655"/>
                </a:lnTo>
                <a:lnTo>
                  <a:pt x="12261" y="47343"/>
                </a:lnTo>
                <a:lnTo>
                  <a:pt x="14542" y="46386"/>
                </a:lnTo>
                <a:lnTo>
                  <a:pt x="16280" y="44898"/>
                </a:lnTo>
                <a:lnTo>
                  <a:pt x="17414" y="42994"/>
                </a:lnTo>
                <a:lnTo>
                  <a:pt x="17880" y="40787"/>
                </a:lnTo>
                <a:lnTo>
                  <a:pt x="17496" y="38239"/>
                </a:lnTo>
                <a:lnTo>
                  <a:pt x="16420" y="36082"/>
                </a:lnTo>
                <a:lnTo>
                  <a:pt x="14781" y="34429"/>
                </a:lnTo>
                <a:lnTo>
                  <a:pt x="12710" y="33391"/>
                </a:lnTo>
                <a:lnTo>
                  <a:pt x="10607" y="33077"/>
                </a:lnTo>
                <a:close/>
              </a:path>
              <a:path w="120000" h="120000" extrusionOk="0">
                <a:moveTo>
                  <a:pt x="10626" y="77876"/>
                </a:moveTo>
                <a:lnTo>
                  <a:pt x="8282" y="78489"/>
                </a:lnTo>
                <a:lnTo>
                  <a:pt x="6590" y="80103"/>
                </a:lnTo>
                <a:lnTo>
                  <a:pt x="5892" y="82381"/>
                </a:lnTo>
                <a:lnTo>
                  <a:pt x="6478" y="84798"/>
                </a:lnTo>
                <a:lnTo>
                  <a:pt x="8032" y="86536"/>
                </a:lnTo>
                <a:lnTo>
                  <a:pt x="10240" y="87312"/>
                </a:lnTo>
                <a:lnTo>
                  <a:pt x="12715" y="86749"/>
                </a:lnTo>
                <a:lnTo>
                  <a:pt x="14465" y="85232"/>
                </a:lnTo>
                <a:lnTo>
                  <a:pt x="15268" y="83061"/>
                </a:lnTo>
                <a:lnTo>
                  <a:pt x="14722" y="80524"/>
                </a:lnTo>
                <a:lnTo>
                  <a:pt x="13242" y="78733"/>
                </a:lnTo>
                <a:lnTo>
                  <a:pt x="11148" y="77906"/>
                </a:lnTo>
                <a:lnTo>
                  <a:pt x="10626" y="77876"/>
                </a:lnTo>
                <a:close/>
              </a:path>
              <a:path w="120000" h="120000" extrusionOk="0">
                <a:moveTo>
                  <a:pt x="22583" y="96449"/>
                </a:moveTo>
                <a:lnTo>
                  <a:pt x="20300" y="97161"/>
                </a:lnTo>
                <a:lnTo>
                  <a:pt x="18849" y="98987"/>
                </a:lnTo>
                <a:lnTo>
                  <a:pt x="19147" y="101883"/>
                </a:lnTo>
                <a:lnTo>
                  <a:pt x="20352" y="103700"/>
                </a:lnTo>
                <a:lnTo>
                  <a:pt x="22162" y="104449"/>
                </a:lnTo>
                <a:lnTo>
                  <a:pt x="24681" y="103843"/>
                </a:lnTo>
                <a:lnTo>
                  <a:pt x="26253" y="102217"/>
                </a:lnTo>
                <a:lnTo>
                  <a:pt x="26076" y="99244"/>
                </a:lnTo>
                <a:lnTo>
                  <a:pt x="24998" y="97364"/>
                </a:lnTo>
                <a:lnTo>
                  <a:pt x="23308" y="96514"/>
                </a:lnTo>
                <a:lnTo>
                  <a:pt x="22583" y="96449"/>
                </a:lnTo>
                <a:close/>
              </a:path>
              <a:path w="120000" h="120000" extrusionOk="0">
                <a:moveTo>
                  <a:pt x="30002" y="76007"/>
                </a:moveTo>
                <a:lnTo>
                  <a:pt x="27671" y="76643"/>
                </a:lnTo>
                <a:lnTo>
                  <a:pt x="26030" y="78305"/>
                </a:lnTo>
                <a:lnTo>
                  <a:pt x="26054" y="81432"/>
                </a:lnTo>
                <a:lnTo>
                  <a:pt x="26881" y="83559"/>
                </a:lnTo>
                <a:lnTo>
                  <a:pt x="28310" y="84760"/>
                </a:lnTo>
                <a:lnTo>
                  <a:pt x="31272" y="84550"/>
                </a:lnTo>
                <a:lnTo>
                  <a:pt x="33259" y="83496"/>
                </a:lnTo>
                <a:lnTo>
                  <a:pt x="34304" y="81821"/>
                </a:lnTo>
                <a:lnTo>
                  <a:pt x="33954" y="78968"/>
                </a:lnTo>
                <a:lnTo>
                  <a:pt x="32742" y="77051"/>
                </a:lnTo>
                <a:lnTo>
                  <a:pt x="30926" y="76106"/>
                </a:lnTo>
                <a:lnTo>
                  <a:pt x="30002" y="76007"/>
                </a:lnTo>
                <a:close/>
              </a:path>
              <a:path w="120000" h="120000" extrusionOk="0">
                <a:moveTo>
                  <a:pt x="30905" y="37729"/>
                </a:moveTo>
                <a:lnTo>
                  <a:pt x="28503" y="38186"/>
                </a:lnTo>
                <a:lnTo>
                  <a:pt x="26502" y="39438"/>
                </a:lnTo>
                <a:lnTo>
                  <a:pt x="25080" y="41308"/>
                </a:lnTo>
                <a:lnTo>
                  <a:pt x="24414" y="43621"/>
                </a:lnTo>
                <a:lnTo>
                  <a:pt x="24816" y="46231"/>
                </a:lnTo>
                <a:lnTo>
                  <a:pt x="25956" y="48347"/>
                </a:lnTo>
                <a:lnTo>
                  <a:pt x="27678" y="49855"/>
                </a:lnTo>
                <a:lnTo>
                  <a:pt x="29829" y="50642"/>
                </a:lnTo>
                <a:lnTo>
                  <a:pt x="32593" y="50302"/>
                </a:lnTo>
                <a:lnTo>
                  <a:pt x="34798" y="49261"/>
                </a:lnTo>
                <a:lnTo>
                  <a:pt x="36372" y="47661"/>
                </a:lnTo>
                <a:lnTo>
                  <a:pt x="37246" y="45644"/>
                </a:lnTo>
                <a:lnTo>
                  <a:pt x="36963" y="42779"/>
                </a:lnTo>
                <a:lnTo>
                  <a:pt x="36001" y="40512"/>
                </a:lnTo>
                <a:lnTo>
                  <a:pt x="34494" y="38887"/>
                </a:lnTo>
                <a:lnTo>
                  <a:pt x="32574" y="37952"/>
                </a:lnTo>
                <a:lnTo>
                  <a:pt x="30905" y="37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 txBox="1"/>
          <p:nvPr/>
        </p:nvSpPr>
        <p:spPr>
          <a:xfrm>
            <a:off x="4788024" y="116632"/>
            <a:ext cx="4585511" cy="943164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r>
              <a:rPr lang="ru-RU" sz="3200" dirty="0">
                <a:solidFill>
                  <a:srgbClr val="9900FF"/>
                </a:solidFill>
              </a:rPr>
              <a:t>Биологическая смена</a:t>
            </a:r>
          </a:p>
          <a:p>
            <a:r>
              <a:rPr lang="ru-RU" dirty="0"/>
              <a:t>1-24 октября 2016 года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127505"/>
            <a:ext cx="2602248" cy="17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671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5" name="Shape 47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2250" y="1965021"/>
            <a:ext cx="2998411" cy="3214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6" name="Shape 47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895" y="1412777"/>
            <a:ext cx="2998419" cy="173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7" name="Shape 47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790" y="4387880"/>
            <a:ext cx="3521727" cy="2137464"/>
          </a:xfrm>
          <a:prstGeom prst="rect">
            <a:avLst/>
          </a:prstGeom>
          <a:noFill/>
          <a:ln>
            <a:noFill/>
          </a:ln>
        </p:spPr>
      </p:pic>
      <p:sp>
        <p:nvSpPr>
          <p:cNvPr id="4768" name="Shape 4768"/>
          <p:cNvSpPr txBox="1"/>
          <p:nvPr/>
        </p:nvSpPr>
        <p:spPr>
          <a:xfrm>
            <a:off x="21" y="62206"/>
            <a:ext cx="9144086" cy="1639315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pPr algn="ctr"/>
            <a:r>
              <a:rPr lang="ru-RU" sz="3200" dirty="0">
                <a:solidFill>
                  <a:srgbClr val="9900FF"/>
                </a:solidFill>
              </a:rPr>
              <a:t>Организаторы смены - ведущие образовательные и научные организации России</a:t>
            </a:r>
          </a:p>
        </p:txBody>
      </p:sp>
      <p:sp>
        <p:nvSpPr>
          <p:cNvPr id="4769" name="Shape 4769"/>
          <p:cNvSpPr txBox="1"/>
          <p:nvPr/>
        </p:nvSpPr>
        <p:spPr>
          <a:xfrm>
            <a:off x="4788024" y="5184730"/>
            <a:ext cx="4277231" cy="1052582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006666"/>
                </a:solidFill>
                <a:highlight>
                  <a:srgbClr val="FFFFF2"/>
                </a:highlight>
              </a:rPr>
              <a:t>Федеральное государственное бюджетное учреждение 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2"/>
                </a:highlight>
              </a:rPr>
              <a:t>науки Институт </a:t>
            </a:r>
            <a:r>
              <a:rPr lang="ru-RU" sz="1400" b="1" dirty="0">
                <a:solidFill>
                  <a:srgbClr val="006666"/>
                </a:solidFill>
                <a:highlight>
                  <a:srgbClr val="FFFFF2"/>
                </a:highlight>
              </a:rPr>
              <a:t>биоорганической химии им. академиков М.М. 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2"/>
                </a:highlight>
              </a:rPr>
              <a:t>Шемякина</a:t>
            </a:r>
          </a:p>
          <a:p>
            <a:pPr algn="ctr"/>
            <a:r>
              <a:rPr lang="ru-RU" sz="1400" b="1" dirty="0" smtClean="0">
                <a:solidFill>
                  <a:srgbClr val="006666"/>
                </a:solidFill>
                <a:highlight>
                  <a:srgbClr val="FFFFF2"/>
                </a:highlight>
              </a:rPr>
              <a:t>и </a:t>
            </a:r>
            <a:r>
              <a:rPr lang="ru-RU" sz="1400" b="1" dirty="0">
                <a:solidFill>
                  <a:srgbClr val="006666"/>
                </a:solidFill>
                <a:highlight>
                  <a:srgbClr val="FFFFF2"/>
                </a:highlight>
              </a:rPr>
              <a:t>Ю.А. Овчинникова Российской академии 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2"/>
                </a:highlight>
              </a:rPr>
              <a:t>наук</a:t>
            </a:r>
            <a:endParaRPr lang="ru-RU" sz="1400" b="1" dirty="0">
              <a:solidFill>
                <a:srgbClr val="006666"/>
              </a:solidFill>
              <a:highlight>
                <a:srgbClr val="FFFFF2"/>
              </a:highlight>
            </a:endParaRPr>
          </a:p>
        </p:txBody>
      </p:sp>
      <p:sp>
        <p:nvSpPr>
          <p:cNvPr id="4770" name="Shape 4770"/>
          <p:cNvSpPr txBox="1"/>
          <p:nvPr/>
        </p:nvSpPr>
        <p:spPr>
          <a:xfrm>
            <a:off x="35496" y="3161409"/>
            <a:ext cx="3170817" cy="750997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pPr algn="ctr">
              <a:buClr>
                <a:schemeClr val="dk1"/>
              </a:buClr>
              <a:buSzPct val="91666"/>
            </a:pP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Российский </a:t>
            </a:r>
            <a:r>
              <a:rPr lang="ru-RU" sz="1400" b="1" dirty="0">
                <a:solidFill>
                  <a:srgbClr val="006666"/>
                </a:solidFill>
                <a:highlight>
                  <a:srgbClr val="FFFFF2"/>
                </a:highlight>
              </a:rPr>
              <a:t>национальный</a:t>
            </a: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 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F"/>
                </a:highlight>
              </a:rPr>
              <a:t>исследовательский медицинский университет</a:t>
            </a: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 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F"/>
                </a:highlight>
              </a:rPr>
              <a:t>имени </a:t>
            </a: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Н.И. Пирогова</a:t>
            </a:r>
          </a:p>
        </p:txBody>
      </p:sp>
      <p:pic>
        <p:nvPicPr>
          <p:cNvPr id="4771" name="Shape 47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875" y="2109223"/>
            <a:ext cx="977387" cy="1036474"/>
          </a:xfrm>
          <a:prstGeom prst="rect">
            <a:avLst/>
          </a:prstGeom>
          <a:noFill/>
          <a:ln>
            <a:noFill/>
          </a:ln>
        </p:spPr>
      </p:pic>
      <p:sp>
        <p:nvSpPr>
          <p:cNvPr id="4772" name="Shape 4772"/>
          <p:cNvSpPr txBox="1"/>
          <p:nvPr/>
        </p:nvSpPr>
        <p:spPr>
          <a:xfrm>
            <a:off x="2484318" y="6002021"/>
            <a:ext cx="1871658" cy="451315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Г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F"/>
                </a:highlight>
              </a:rPr>
              <a:t>имназия </a:t>
            </a: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на Юго-Западе № 1543</a:t>
            </a:r>
          </a:p>
        </p:txBody>
      </p:sp>
      <p:pic>
        <p:nvPicPr>
          <p:cNvPr id="4773" name="Shape 4773"/>
          <p:cNvPicPr preferRelativeResize="0"/>
          <p:nvPr/>
        </p:nvPicPr>
        <p:blipFill rotWithShape="1">
          <a:blip r:embed="rId7">
            <a:alphaModFix/>
          </a:blip>
          <a:srcRect l="21077" r="5849"/>
          <a:stretch/>
        </p:blipFill>
        <p:spPr>
          <a:xfrm>
            <a:off x="762790" y="5229752"/>
            <a:ext cx="1327267" cy="129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4" name="Shape 47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8384" y="3325153"/>
            <a:ext cx="894690" cy="18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5" name="Shape 47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9646" y="1412776"/>
            <a:ext cx="1490788" cy="1890091"/>
          </a:xfrm>
          <a:prstGeom prst="rect">
            <a:avLst/>
          </a:prstGeom>
          <a:noFill/>
          <a:ln>
            <a:noFill/>
          </a:ln>
        </p:spPr>
      </p:pic>
      <p:sp>
        <p:nvSpPr>
          <p:cNvPr id="4776" name="Shape 4776"/>
          <p:cNvSpPr txBox="1"/>
          <p:nvPr/>
        </p:nvSpPr>
        <p:spPr>
          <a:xfrm>
            <a:off x="3299481" y="3264334"/>
            <a:ext cx="2238985" cy="895013"/>
          </a:xfrm>
          <a:prstGeom prst="rect">
            <a:avLst/>
          </a:prstGeom>
          <a:noFill/>
          <a:ln>
            <a:noFill/>
          </a:ln>
        </p:spPr>
        <p:txBody>
          <a:bodyPr lIns="80134" tIns="80134" rIns="80134" bIns="80134" anchor="t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Академик Лукьянов С.А</a:t>
            </a:r>
            <a:r>
              <a:rPr lang="ru-RU" sz="1400" b="1" dirty="0" smtClean="0">
                <a:solidFill>
                  <a:srgbClr val="006666"/>
                </a:solidFill>
                <a:highlight>
                  <a:srgbClr val="FFFFFF"/>
                </a:highlight>
              </a:rPr>
              <a:t>., </a:t>
            </a:r>
            <a:r>
              <a:rPr lang="ru-RU" sz="1400" b="1" dirty="0" err="1">
                <a:solidFill>
                  <a:srgbClr val="006666"/>
                </a:solidFill>
                <a:highlight>
                  <a:srgbClr val="FFFFFF"/>
                </a:highlight>
              </a:rPr>
              <a:t>и.о</a:t>
            </a:r>
            <a:r>
              <a:rPr lang="ru-RU" sz="1400" b="1" dirty="0">
                <a:solidFill>
                  <a:srgbClr val="006666"/>
                </a:solidFill>
                <a:highlight>
                  <a:srgbClr val="FFFFFF"/>
                </a:highlight>
              </a:rPr>
              <a:t>. ректора РНИМУ, замдиректора ИБХ РАН по научной работе</a:t>
            </a:r>
          </a:p>
        </p:txBody>
      </p:sp>
    </p:spTree>
    <p:extLst>
      <p:ext uri="{BB962C8B-B14F-4D97-AF65-F5344CB8AC3E}">
        <p14:creationId xmlns:p14="http://schemas.microsoft.com/office/powerpoint/2010/main" val="936831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Налаживание контактов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Изображение 1" descr="DSC0170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671207"/>
            <a:ext cx="3037431" cy="22780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1556792"/>
            <a:ext cx="8892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Обмен визитами со СМУ других институтов</a:t>
            </a:r>
          </a:p>
          <a:p>
            <a:endParaRPr lang="ru-RU" sz="1400" dirty="0"/>
          </a:p>
          <a:p>
            <a:r>
              <a:rPr lang="ru-RU" sz="3200" dirty="0" smtClean="0"/>
              <a:t>2015: ФИЦ ФОБ РАН</a:t>
            </a:r>
          </a:p>
          <a:p>
            <a:r>
              <a:rPr lang="ru-RU" sz="3200" dirty="0" smtClean="0"/>
              <a:t>2016: Институт цитологии РАН (Санкт-Петербург)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5692" y="3906501"/>
            <a:ext cx="3218026" cy="2413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/>
          <a:stretch/>
        </p:blipFill>
        <p:spPr>
          <a:xfrm>
            <a:off x="5751337" y="4175263"/>
            <a:ext cx="3213151" cy="227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Помой </a:t>
            </a:r>
            <a:r>
              <a:rPr lang="ru-RU" sz="3600" dirty="0" err="1" smtClean="0">
                <a:solidFill>
                  <a:prstClr val="black"/>
                </a:solidFill>
                <a:latin typeface="Calibri"/>
              </a:rPr>
              <a:t>валиномицин</a:t>
            </a:r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!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Изображение 2" descr="помой валиномицин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228184" cy="467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Немного фактов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34373"/>
            <a:ext cx="8892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Положение о </a:t>
            </a:r>
            <a:r>
              <a:rPr lang="ru-RU" sz="2400" dirty="0"/>
              <a:t>создании СМУ ИБХ утверждено </a:t>
            </a:r>
            <a:r>
              <a:rPr lang="ru-RU" sz="2400" dirty="0" smtClean="0"/>
              <a:t>директором      </a:t>
            </a:r>
            <a:r>
              <a:rPr lang="ru-RU" sz="2400" dirty="0" smtClean="0"/>
              <a:t>17 февраля </a:t>
            </a:r>
            <a:r>
              <a:rPr lang="ru-RU" sz="2400" dirty="0"/>
              <a:t>2012 г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Положение: «добровольное </a:t>
            </a:r>
            <a:r>
              <a:rPr lang="ru-RU" sz="2400" dirty="0" smtClean="0"/>
              <a:t>объединение, представляющее интересы молодых ученых»</a:t>
            </a:r>
            <a:endParaRPr lang="ru-RU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П. 38 Устава ИБХ: «коллегиальный совещательный орган»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Молодой ученый – сотрудник, соискатель, аспирант, имеющий высшее образование, </a:t>
            </a:r>
            <a:r>
              <a:rPr lang="ru-RU" sz="2400" b="1" dirty="0" smtClean="0"/>
              <a:t>до 35 лет включительно.</a:t>
            </a:r>
          </a:p>
          <a:p>
            <a:pPr marL="514800"/>
            <a:r>
              <a:rPr lang="ru-RU" sz="2400" dirty="0" smtClean="0"/>
              <a:t>(+ по срочному договору и до полугода после; аспиранты, выполняющие работу в ИБХ, до года после окончания) </a:t>
            </a:r>
            <a:r>
              <a:rPr lang="en-US" sz="2400" b="1" dirty="0" smtClean="0"/>
              <a:t>~</a:t>
            </a:r>
            <a:r>
              <a:rPr lang="ru-RU" sz="2400" b="1" dirty="0" smtClean="0"/>
              <a:t>200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ru-RU" sz="2400" dirty="0"/>
              <a:t>В СМУ входит ориентировочно по одному человеку от лаборатории </a:t>
            </a:r>
            <a:r>
              <a:rPr lang="ru-RU" sz="2400" dirty="0" smtClean="0"/>
              <a:t>или группы. </a:t>
            </a:r>
            <a:r>
              <a:rPr lang="ru-RU" sz="2400" dirty="0"/>
              <a:t>Кандидатуры членов СМУ рассматриваются и </a:t>
            </a:r>
            <a:r>
              <a:rPr lang="ru-RU" sz="2400" dirty="0" smtClean="0"/>
              <a:t>избираются коллективом </a:t>
            </a:r>
            <a:r>
              <a:rPr lang="ru-RU" sz="2400" dirty="0"/>
              <a:t>молодых ученых каждой лаборатории (группы) и утверждаются </a:t>
            </a:r>
            <a:r>
              <a:rPr lang="ru-RU" sz="2400" dirty="0" smtClean="0"/>
              <a:t>на </a:t>
            </a:r>
            <a:r>
              <a:rPr lang="ru-RU" sz="2400" i="1" dirty="0" smtClean="0"/>
              <a:t>собрании </a:t>
            </a:r>
            <a:r>
              <a:rPr lang="ru-RU" sz="2400" i="1" dirty="0"/>
              <a:t>СМУ </a:t>
            </a:r>
            <a:r>
              <a:rPr lang="ru-RU" sz="2400" dirty="0"/>
              <a:t>или </a:t>
            </a:r>
            <a:r>
              <a:rPr lang="ru-RU" sz="2400" i="1" dirty="0"/>
              <a:t>Общем собрании </a:t>
            </a:r>
            <a:r>
              <a:rPr lang="ru-RU" sz="2400" dirty="0"/>
              <a:t>молодых ученых ИБХ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8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К Новому году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Изображение 1" descr="ibh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91" y="1844824"/>
            <a:ext cx="3086877" cy="2056632"/>
          </a:xfrm>
          <a:prstGeom prst="rect">
            <a:avLst/>
          </a:prstGeom>
        </p:spPr>
      </p:pic>
      <p:pic>
        <p:nvPicPr>
          <p:cNvPr id="6" name="Изображение 5" descr="ibh-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75" y="1340768"/>
            <a:ext cx="3086877" cy="2056632"/>
          </a:xfrm>
          <a:prstGeom prst="rect">
            <a:avLst/>
          </a:prstGeom>
        </p:spPr>
      </p:pic>
      <p:pic>
        <p:nvPicPr>
          <p:cNvPr id="7" name="Изображение 6" descr="ibh-1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47" y="3573016"/>
            <a:ext cx="2056632" cy="3086877"/>
          </a:xfrm>
          <a:prstGeom prst="rect">
            <a:avLst/>
          </a:prstGeom>
        </p:spPr>
      </p:pic>
      <p:pic>
        <p:nvPicPr>
          <p:cNvPr id="8" name="Изображение 7" descr="ibh-19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23" y="4365104"/>
            <a:ext cx="3096344" cy="20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latin typeface="Calibri"/>
              </a:rPr>
              <a:t>Березовая аллея</a:t>
            </a:r>
            <a:endParaRPr lang="ru-RU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594" y="3429000"/>
            <a:ext cx="4780894" cy="31912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537659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Состав СМУ ИБХ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863238" y="1076333"/>
            <a:ext cx="4173258" cy="5661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496" y="2132856"/>
            <a:ext cx="486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/>
              <a:t>Второй состав </a:t>
            </a:r>
            <a:r>
              <a:rPr lang="ru-RU" sz="2400" dirty="0"/>
              <a:t>избран </a:t>
            </a:r>
            <a:r>
              <a:rPr lang="ru-RU" sz="2400" dirty="0" smtClean="0"/>
              <a:t>17 </a:t>
            </a:r>
            <a:r>
              <a:rPr lang="ru-RU" sz="2400" dirty="0"/>
              <a:t>марта 2014 г. на Общем собрании молодых ученых </a:t>
            </a:r>
            <a:r>
              <a:rPr lang="ru-RU" sz="2400" dirty="0" smtClean="0"/>
              <a:t>ИБХ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/>
              <a:t>21 человек из 18 подразделений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/>
              <a:t>Средний возраст 30 лет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/>
              <a:t>14 к.н., 6 аспирантов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ru-RU" sz="2400" dirty="0" smtClean="0"/>
              <a:t>3 РНФ, 9 получателей грантов</a:t>
            </a:r>
            <a:r>
              <a:rPr lang="en-US" sz="2400" dirty="0" smtClean="0"/>
              <a:t>/</a:t>
            </a:r>
            <a:r>
              <a:rPr lang="ru-RU" sz="2400" dirty="0" smtClean="0"/>
              <a:t>стипендий Президента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74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Рабочие группы СМУ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Общие семинары ИБХ</a:t>
            </a:r>
            <a:r>
              <a:rPr lang="ru-RU" sz="3200" dirty="0" smtClean="0"/>
              <a:t>. Антон Чугунов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Популяризация</a:t>
            </a:r>
            <a:r>
              <a:rPr lang="ru-RU" sz="3200" dirty="0" smtClean="0"/>
              <a:t>. Антон Чугунов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Сайт ИБХ</a:t>
            </a:r>
            <a:r>
              <a:rPr lang="ru-RU" sz="3200" dirty="0" smtClean="0"/>
              <a:t>. Сергей Гончарук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err="1" smtClean="0"/>
              <a:t>Соцсети</a:t>
            </a:r>
            <a:r>
              <a:rPr lang="ru-RU" sz="3200" dirty="0" smtClean="0"/>
              <a:t>. Даниил Павленко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Образовательные проекты</a:t>
            </a:r>
            <a:r>
              <a:rPr lang="ru-RU" sz="3200" dirty="0" smtClean="0"/>
              <a:t>. Кирилл Надеждин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Конкурсы </a:t>
            </a:r>
            <a:r>
              <a:rPr lang="ru-RU" sz="3200" dirty="0" smtClean="0"/>
              <a:t>студенческих работ. Александр Василевский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Школьники</a:t>
            </a:r>
            <a:r>
              <a:rPr lang="ru-RU" sz="3200" dirty="0" smtClean="0"/>
              <a:t>. Алексей </a:t>
            </a:r>
            <a:r>
              <a:rPr lang="ru-RU" sz="3200" dirty="0" err="1" smtClean="0"/>
              <a:t>Белогуров</a:t>
            </a:r>
            <a:endParaRPr lang="ru-RU" sz="3200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Жилищные вопросы</a:t>
            </a:r>
            <a:r>
              <a:rPr lang="ru-RU" sz="3200" dirty="0" smtClean="0"/>
              <a:t>. Иван Звягин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756247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Жилищные вопросы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1" y="1568981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Жилищные сертификаты: ФЦП «Жилище», Минстрой, подпрограмма «Молодые ученые»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Приказ ФАНО № 51н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Критерии: 10 м</a:t>
            </a:r>
            <a:r>
              <a:rPr lang="ru-RU" sz="3200" baseline="30000" dirty="0" smtClean="0"/>
              <a:t>2</a:t>
            </a:r>
            <a:r>
              <a:rPr lang="ru-RU" sz="3200" dirty="0" smtClean="0"/>
              <a:t>, кандидат, стаж 5 лет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3 млн </a:t>
            </a:r>
            <a:r>
              <a:rPr lang="ru-RU" sz="3200" dirty="0" err="1" smtClean="0"/>
              <a:t>руб</a:t>
            </a:r>
            <a:r>
              <a:rPr lang="ru-RU" sz="3200" dirty="0" smtClean="0"/>
              <a:t> (в Москве) на покупку или ипотеку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Жилищная комиссия ИБХ – признание нуждающимся, рейтинг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Список в ФАНО, первичный разбор, юридический отдел, жилищная комиссия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19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Общие семинары </a:t>
            </a:r>
            <a:r>
              <a:rPr lang="ru-RU" sz="3600" dirty="0" smtClean="0"/>
              <a:t>ИБХ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556792"/>
            <a:ext cx="8892479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86800">
              <a:buFont typeface="+mj-lt"/>
              <a:buAutoNum type="arabicPeriod" startAt="17"/>
            </a:pPr>
            <a:r>
              <a:rPr lang="ru-RU" sz="3200" dirty="0"/>
              <a:t>Генетическая история </a:t>
            </a:r>
            <a:r>
              <a:rPr lang="ru-RU" sz="3200" dirty="0" smtClean="0"/>
              <a:t>народов.</a:t>
            </a:r>
            <a:endParaRPr lang="ru-RU" sz="3200" dirty="0"/>
          </a:p>
          <a:p>
            <a:pPr marL="514350" indent="-586800">
              <a:buFontTx/>
              <a:buAutoNum type="arabicPeriod" startAt="17"/>
            </a:pPr>
            <a:r>
              <a:rPr lang="ru-RU" sz="3200" dirty="0"/>
              <a:t>Спящая </a:t>
            </a:r>
            <a:r>
              <a:rPr lang="ru-RU" sz="3200" dirty="0" smtClean="0"/>
              <a:t>рибосома.</a:t>
            </a:r>
            <a:endParaRPr lang="ru-RU" sz="3200" dirty="0"/>
          </a:p>
          <a:p>
            <a:pPr marL="514350" indent="-586800">
              <a:buFontTx/>
              <a:buAutoNum type="arabicPeriod" startAt="17"/>
            </a:pPr>
            <a:r>
              <a:rPr lang="ru-RU" sz="3200" dirty="0"/>
              <a:t>Фотоиндуцированные процессы во флуоресцентных белках.</a:t>
            </a:r>
          </a:p>
          <a:p>
            <a:pPr marL="514350" indent="-586800">
              <a:buFontTx/>
              <a:buAutoNum type="arabicPeriod" startAt="17"/>
            </a:pPr>
            <a:r>
              <a:rPr lang="ru-RU" sz="3200" dirty="0"/>
              <a:t>Строение мельчайших насекомых и пределы миниатюризации </a:t>
            </a:r>
            <a:r>
              <a:rPr lang="ru-RU" sz="3200" dirty="0" smtClean="0"/>
              <a:t>животных.</a:t>
            </a:r>
            <a:endParaRPr lang="ru-RU" sz="3200" dirty="0"/>
          </a:p>
          <a:p>
            <a:pPr marL="514350" indent="-586800">
              <a:buFontTx/>
              <a:buAutoNum type="arabicPeriod" startAt="17"/>
            </a:pPr>
            <a:r>
              <a:rPr lang="ru-RU" sz="3200" dirty="0" err="1" smtClean="0"/>
              <a:t>Геномика</a:t>
            </a:r>
            <a:r>
              <a:rPr lang="ru-RU" sz="3200" dirty="0" smtClean="0"/>
              <a:t> </a:t>
            </a:r>
            <a:r>
              <a:rPr lang="ru-RU" sz="3200" dirty="0" err="1"/>
              <a:t>экстремофильных</a:t>
            </a:r>
            <a:r>
              <a:rPr lang="ru-RU" sz="3200" dirty="0"/>
              <a:t> </a:t>
            </a:r>
            <a:r>
              <a:rPr lang="ru-RU" sz="3200" dirty="0" smtClean="0"/>
              <a:t>микроорганизмов.</a:t>
            </a:r>
            <a:endParaRPr lang="ru-RU" sz="3200" dirty="0"/>
          </a:p>
          <a:p>
            <a:pPr marL="514350" indent="-586800">
              <a:buFontTx/>
              <a:buAutoNum type="arabicPeriod" startAt="17"/>
            </a:pPr>
            <a:r>
              <a:rPr lang="ru-RU" sz="3200" dirty="0"/>
              <a:t>Цитокины — регуляторы воспаления и </a:t>
            </a:r>
            <a:r>
              <a:rPr lang="ru-RU" sz="3200" dirty="0" smtClean="0"/>
              <a:t>рака.</a:t>
            </a:r>
            <a:endParaRPr lang="ru-RU" sz="3200" dirty="0"/>
          </a:p>
          <a:p>
            <a:pPr marL="514350" indent="-586800">
              <a:buFontTx/>
              <a:buAutoNum type="arabicPeriod" startAt="17"/>
            </a:pPr>
            <a:r>
              <a:rPr lang="ru-RU" sz="3200" dirty="0"/>
              <a:t>Как создать успешную частную клинику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831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Общие семинары </a:t>
            </a:r>
            <a:r>
              <a:rPr lang="ru-RU" sz="3600" dirty="0" smtClean="0"/>
              <a:t>ИБХ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628800"/>
            <a:ext cx="889247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86800">
              <a:buFont typeface="+mj-lt"/>
              <a:buAutoNum type="arabicPeriod" startAt="24"/>
            </a:pPr>
            <a:r>
              <a:rPr lang="ru-RU" sz="3200" dirty="0" smtClean="0"/>
              <a:t>Умные молекулы</a:t>
            </a:r>
          </a:p>
          <a:p>
            <a:pPr marL="514350" indent="-586800">
              <a:buFont typeface="+mj-lt"/>
              <a:buAutoNum type="arabicPeriod" startAt="24"/>
            </a:pPr>
            <a:r>
              <a:rPr lang="ru-RU" sz="3200" dirty="0" smtClean="0"/>
              <a:t>О регенерации</a:t>
            </a:r>
            <a:r>
              <a:rPr lang="ru-RU" sz="3200" dirty="0"/>
              <a:t>, которую мы </a:t>
            </a:r>
            <a:r>
              <a:rPr lang="ru-RU" sz="3200" dirty="0" smtClean="0"/>
              <a:t>потеряли</a:t>
            </a:r>
          </a:p>
          <a:p>
            <a:pPr marL="514350" indent="-586800">
              <a:buFont typeface="+mj-lt"/>
              <a:buAutoNum type="arabicPeriod" startAt="24"/>
            </a:pPr>
            <a:r>
              <a:rPr lang="ru-RU" sz="3200" dirty="0"/>
              <a:t>Юрий Овчинников. Во имя </a:t>
            </a:r>
            <a:r>
              <a:rPr lang="ru-RU" sz="3200" dirty="0" smtClean="0"/>
              <a:t>грядущего</a:t>
            </a:r>
          </a:p>
          <a:p>
            <a:pPr marL="514350" indent="-586800">
              <a:buFont typeface="+mj-lt"/>
              <a:buAutoNum type="arabicPeriod" startAt="24"/>
            </a:pPr>
            <a:r>
              <a:rPr lang="ru-RU" sz="3200" dirty="0" err="1"/>
              <a:t>Астрохимия</a:t>
            </a:r>
            <a:r>
              <a:rPr lang="ru-RU" sz="3200" dirty="0"/>
              <a:t>: как появились те атомы, из которых мы </a:t>
            </a:r>
            <a:r>
              <a:rPr lang="ru-RU" sz="3200" dirty="0" smtClean="0"/>
              <a:t>состоим</a:t>
            </a:r>
          </a:p>
          <a:p>
            <a:pPr marL="514350" indent="-586800">
              <a:buFont typeface="+mj-lt"/>
              <a:buAutoNum type="arabicPeriod" startAt="24"/>
            </a:pPr>
            <a:r>
              <a:rPr lang="ru-RU" sz="3200" dirty="0"/>
              <a:t>Синтез </a:t>
            </a:r>
            <a:r>
              <a:rPr lang="ru-RU" sz="3200" dirty="0" err="1"/>
              <a:t>люциферина</a:t>
            </a:r>
            <a:r>
              <a:rPr lang="ru-RU" sz="3200" dirty="0"/>
              <a:t> люминесцентного червя </a:t>
            </a:r>
            <a:r>
              <a:rPr lang="ru-RU" sz="3200" i="1" dirty="0" err="1"/>
              <a:t>Fridericia</a:t>
            </a:r>
            <a:r>
              <a:rPr lang="ru-RU" sz="3200" i="1" dirty="0"/>
              <a:t> </a:t>
            </a:r>
            <a:r>
              <a:rPr lang="ru-RU" sz="3200" i="1" dirty="0" err="1"/>
              <a:t>heliota</a:t>
            </a:r>
            <a:r>
              <a:rPr lang="ru-RU" sz="3200" i="1" dirty="0"/>
              <a:t> </a:t>
            </a:r>
            <a:r>
              <a:rPr lang="ru-RU" sz="3200" dirty="0"/>
              <a:t>и его </a:t>
            </a:r>
            <a:r>
              <a:rPr lang="ru-RU" sz="3200" dirty="0" smtClean="0"/>
              <a:t>аналогов</a:t>
            </a:r>
          </a:p>
          <a:p>
            <a:pPr marL="514350" indent="-586800">
              <a:buFont typeface="+mj-lt"/>
              <a:buAutoNum type="arabicPeriod" startAt="24"/>
            </a:pPr>
            <a:r>
              <a:rPr lang="ru-RU" sz="3200" dirty="0" smtClean="0"/>
              <a:t>«Запрещенная» химия</a:t>
            </a:r>
          </a:p>
          <a:p>
            <a:endParaRPr lang="ru-RU" sz="2000" dirty="0"/>
          </a:p>
          <a:p>
            <a:pPr algn="ctr"/>
            <a:r>
              <a:rPr lang="ru-RU" sz="3200" dirty="0" smtClean="0"/>
              <a:t>Порядка 2,5 тысяч посетителей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2936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 descr="IBCh-Smu_emblem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Общие семинары ИБХ</a:t>
            </a:r>
          </a:p>
        </p:txBody>
      </p:sp>
      <p:pic>
        <p:nvPicPr>
          <p:cNvPr id="3" name="Изображение 2" descr="DSC017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9" y="1412776"/>
            <a:ext cx="3518790" cy="2639093"/>
          </a:xfrm>
          <a:prstGeom prst="rect">
            <a:avLst/>
          </a:prstGeom>
        </p:spPr>
      </p:pic>
      <p:pic>
        <p:nvPicPr>
          <p:cNvPr id="6" name="Изображение 5" descr="DSC017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46" y="1340768"/>
            <a:ext cx="3518789" cy="26390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0" y="4175998"/>
            <a:ext cx="4430773" cy="24933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19727" r="5743" b="9444"/>
          <a:stretch/>
        </p:blipFill>
        <p:spPr>
          <a:xfrm>
            <a:off x="4788024" y="4103990"/>
            <a:ext cx="4104456" cy="24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568"/>
            <a:ext cx="9144000" cy="5464800"/>
          </a:xfrm>
          <a:prstGeom prst="rect">
            <a:avLst/>
          </a:prstGeom>
        </p:spPr>
      </p:pic>
      <p:pic>
        <p:nvPicPr>
          <p:cNvPr id="5" name="Рисунок 22" descr="IBCh-Smu_emblem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6632"/>
            <a:ext cx="1375115" cy="9361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1680" y="375047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Общие семинары ИБХ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-99392"/>
            <a:ext cx="2177028" cy="13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636</Words>
  <Application>Microsoft Office PowerPoint</Application>
  <PresentationFormat>Экран (4:3)</PresentationFormat>
  <Paragraphs>95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#СОЧИСИРИУС www.sochisirius.ru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Avas</dc:creator>
  <cp:lastModifiedBy>Alex</cp:lastModifiedBy>
  <cp:revision>70</cp:revision>
  <dcterms:created xsi:type="dcterms:W3CDTF">2014-06-05T09:15:58Z</dcterms:created>
  <dcterms:modified xsi:type="dcterms:W3CDTF">2016-03-16T04:31:34Z</dcterms:modified>
</cp:coreProperties>
</file>