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  <p:sldId id="264" r:id="rId7"/>
    <p:sldId id="262" r:id="rId8"/>
    <p:sldId id="263" r:id="rId9"/>
    <p:sldId id="273" r:id="rId10"/>
    <p:sldId id="272" r:id="rId11"/>
    <p:sldId id="266" r:id="rId12"/>
    <p:sldId id="274" r:id="rId13"/>
    <p:sldId id="268" r:id="rId14"/>
    <p:sldId id="269" r:id="rId15"/>
    <p:sldId id="270" r:id="rId16"/>
    <p:sldId id="271" r:id="rId17"/>
    <p:sldId id="279" r:id="rId18"/>
    <p:sldId id="278" r:id="rId19"/>
    <p:sldId id="281" r:id="rId20"/>
    <p:sldId id="282" r:id="rId21"/>
    <p:sldId id="292" r:id="rId22"/>
    <p:sldId id="280" r:id="rId23"/>
    <p:sldId id="291" r:id="rId24"/>
    <p:sldId id="297" r:id="rId25"/>
    <p:sldId id="286" r:id="rId26"/>
    <p:sldId id="306" r:id="rId27"/>
    <p:sldId id="303" r:id="rId28"/>
    <p:sldId id="285" r:id="rId29"/>
    <p:sldId id="284" r:id="rId30"/>
    <p:sldId id="287" r:id="rId31"/>
    <p:sldId id="302" r:id="rId32"/>
    <p:sldId id="294" r:id="rId33"/>
    <p:sldId id="325" r:id="rId34"/>
    <p:sldId id="314" r:id="rId35"/>
    <p:sldId id="328" r:id="rId36"/>
    <p:sldId id="315" r:id="rId37"/>
    <p:sldId id="307" r:id="rId38"/>
    <p:sldId id="308" r:id="rId39"/>
    <p:sldId id="305" r:id="rId40"/>
    <p:sldId id="288" r:id="rId41"/>
    <p:sldId id="293" r:id="rId42"/>
    <p:sldId id="283" r:id="rId43"/>
    <p:sldId id="301" r:id="rId44"/>
    <p:sldId id="295" r:id="rId45"/>
    <p:sldId id="296" r:id="rId46"/>
    <p:sldId id="312" r:id="rId47"/>
    <p:sldId id="310" r:id="rId48"/>
    <p:sldId id="309" r:id="rId49"/>
    <p:sldId id="300" r:id="rId50"/>
    <p:sldId id="320" r:id="rId51"/>
    <p:sldId id="316" r:id="rId52"/>
    <p:sldId id="317" r:id="rId53"/>
    <p:sldId id="311" r:id="rId54"/>
    <p:sldId id="313" r:id="rId55"/>
    <p:sldId id="318" r:id="rId56"/>
    <p:sldId id="299" r:id="rId57"/>
    <p:sldId id="277" r:id="rId58"/>
    <p:sldId id="324" r:id="rId59"/>
    <p:sldId id="298" r:id="rId60"/>
    <p:sldId id="319" r:id="rId61"/>
    <p:sldId id="321" r:id="rId62"/>
    <p:sldId id="322" r:id="rId63"/>
    <p:sldId id="323" r:id="rId64"/>
    <p:sldId id="275" r:id="rId65"/>
    <p:sldId id="276" r:id="rId66"/>
    <p:sldId id="327" r:id="rId67"/>
    <p:sldId id="257" r:id="rId6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31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60DDA-7D9C-4EA8-A0E8-D8BA8823FA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6C00BA-51C6-4D8B-9A5B-7279E455E7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9159BA-B140-40BA-94E5-8BC26DEB0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777F21-59E1-4EA1-863A-5B1BE168C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649D0E-CECB-4850-914F-F14802962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539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AFA25-54D6-4E3A-BDE4-05210DD3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B517A2-2565-433C-BBBC-CD8854BF7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F6C82B-0D75-4F72-808D-1417DBDB0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8BABB8-6795-42CC-B019-8CAC52BF6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A20A5B-94C9-4F81-A1CB-C4371F6F3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67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FD274-EE38-4B71-9A57-B3920521B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FC67CB-9991-45B4-87AB-809BDC5C5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4DC129-3DEA-48A3-9034-97EE9E80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E0CBDC-EA78-40C2-B35F-15CF36CD4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15A305-2FF6-4DAF-8920-506955273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92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C3D76E-2C10-480B-B7CD-3363ECEC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05C809-2DED-404D-A73E-93B4C62C42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2AEC80-C9DD-4131-8366-8DDBB71D8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766517-92A3-4478-B3BF-A1AF0F04A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CDBDF9-0745-4CA9-858B-7546643B3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7BA779-8FE6-48D3-96D4-D8D8FEC73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573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2CAF9-8523-44DE-BF7C-463D67794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644F66-33E9-44AF-B0CC-D263FF88A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7D8A8F-7091-4E8A-B590-3F7C7EF1E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3F563B-CB62-4FBA-BBDF-FFC5AB169B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F141D6-A52F-4BE1-BB17-1BF7C6B1A7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05EF6D-B86E-41BF-964C-363726514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15EF49B-7221-465A-A873-01A18C357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B761B74-FB7C-4A05-9AAB-C3269E02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216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18840-44E6-49B5-A8D7-D370FD265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FFF7A9-D7EE-4A2C-85C0-04F563C1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204917E-A7F3-480B-BF89-A186E3918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56CD598-D176-4D53-B23E-EC2413717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14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56F6FA5-AC1A-4B22-9EC3-591AC1714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010D29-A692-4DCA-B6A9-10F994708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422725-B51E-40BC-8318-1CCC1BAF0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599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1AEB86-AF5F-49FA-BA3C-9604E5E09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4AFE68-82DE-4712-BFF5-573511CE2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2162D3-3B5E-4562-A3A2-04CFD0ECF6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41E6ED-1E23-47D3-B438-81CC9566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F90FB33-4591-425D-8BDF-EADD12E80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423B43-D42D-41C7-933C-630E9B9CB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548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C99894-8A9B-46D2-BEAB-ABD8C327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A5D78BE-A533-4933-B325-F589190BC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CB5848-FF17-4E16-935A-EB69A2BF7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A292B8-4635-47B4-AE08-F456B7F0D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0C38F8-D2CA-4171-B923-FD8BB0F08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A28628-975D-46FD-A9F4-42141F15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85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1940EF-EF29-4A7A-AFD1-88B2164D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A6B0FB-4E70-4E41-B892-51D3AD18A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72CB93-FFF9-4EC2-A604-C866ACBB4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F803D7-2D88-4FDA-9E95-AE4317C4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7E0990-1E48-4860-884D-C276803A9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88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C679F1-8EBB-442F-8CCC-53AF4E3A9F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C8535C-D37C-4D96-A348-95B202EA4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597299-C78D-4A1C-8AAF-C69CDEE58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4FDB93-A1F0-4632-8B28-5768C190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E1723F-893B-4D9B-A0FC-41B056D43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902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259D76-2282-47A0-87B3-F91478545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DEAE06-8D09-44FE-88CF-9FBD19C17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B2FF7B-861D-4D14-8175-409DB05517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0FFAF-AEBF-4F56-9ED0-9035BE24CDC1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2AE3C2-43AF-4FDB-B539-A11473BA70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BD5B94-6FD7-45BF-9289-B37B5B441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D57CC-38D8-474A-891B-49945CDC5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514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5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31.jpeg"/><Relationship Id="rId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10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eg"/><Relationship Id="rId4" Type="http://schemas.openxmlformats.org/officeDocument/2006/relationships/image" Target="../media/image3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jpeg"/><Relationship Id="rId4" Type="http://schemas.openxmlformats.org/officeDocument/2006/relationships/image" Target="../media/image3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jpeg"/><Relationship Id="rId4" Type="http://schemas.microsoft.com/office/2007/relationships/hdphoto" Target="../media/hdphoto2.wdp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279D9E-29B1-47B0-8CAA-3059EA7A9D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7307" y="604952"/>
            <a:ext cx="7802137" cy="57128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43A91A-9E35-48B1-8CCE-99ACF5409E2B}"/>
              </a:ext>
            </a:extLst>
          </p:cNvPr>
          <p:cNvSpPr txBox="1"/>
          <p:nvPr/>
        </p:nvSpPr>
        <p:spPr>
          <a:xfrm>
            <a:off x="5251824" y="6317829"/>
            <a:ext cx="3833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16.04.1946 – 08.04.2016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991A8F-D52A-48CE-A9F1-9877ECC74D6F}"/>
              </a:ext>
            </a:extLst>
          </p:cNvPr>
          <p:cNvSpPr txBox="1"/>
          <p:nvPr/>
        </p:nvSpPr>
        <p:spPr>
          <a:xfrm>
            <a:off x="4043159" y="0"/>
            <a:ext cx="62504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Гришин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Estrangelo Edessa" panose="03080600000000000000" pitchFamily="66" charset="0"/>
              </a:rPr>
              <a:t> Евгений Васильевич</a:t>
            </a:r>
          </a:p>
        </p:txBody>
      </p:sp>
    </p:spTree>
    <p:extLst>
      <p:ext uri="{BB962C8B-B14F-4D97-AF65-F5344CB8AC3E}">
        <p14:creationId xmlns:p14="http://schemas.microsoft.com/office/powerpoint/2010/main" val="404171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BFAC5-DE5D-44A0-8885-044825C903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31" y="197878"/>
            <a:ext cx="6264444" cy="43601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57EDFF-7FD9-40FC-81E0-CD4ED147BA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8236" y="2299994"/>
            <a:ext cx="6430045" cy="45580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3B6B5E-7ABF-420B-A30B-F1B7B16302BB}"/>
              </a:ext>
            </a:extLst>
          </p:cNvPr>
          <p:cNvSpPr txBox="1"/>
          <p:nvPr/>
        </p:nvSpPr>
        <p:spPr>
          <a:xfrm>
            <a:off x="6775337" y="464106"/>
            <a:ext cx="40158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Гришины </a:t>
            </a:r>
          </a:p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Василий Дмитриевич</a:t>
            </a:r>
          </a:p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Клавдия Семеновна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106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16AE94-6DE5-48BC-BEE9-98C4DD731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8436" y="146604"/>
            <a:ext cx="4717564" cy="65953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88F5E8-F4D5-4411-8320-A78F89D9F4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0953" y="3311912"/>
            <a:ext cx="4401118" cy="33994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015670-7F2A-42D1-8F8A-DCE9197D9C3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1094" y="146604"/>
            <a:ext cx="4432470" cy="30840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CF15EA-1315-4BB9-8D33-616BDF12AB2F}"/>
              </a:ext>
            </a:extLst>
          </p:cNvPr>
          <p:cNvSpPr txBox="1"/>
          <p:nvPr/>
        </p:nvSpPr>
        <p:spPr>
          <a:xfrm>
            <a:off x="4764990" y="6065065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1948</a:t>
            </a:r>
            <a:endParaRPr lang="ru-RU" sz="3600" b="1" dirty="0">
              <a:solidFill>
                <a:schemeClr val="accent4">
                  <a:lumMod val="75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295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DCF15EA-1315-4BB9-8D33-616BDF12AB2F}"/>
              </a:ext>
            </a:extLst>
          </p:cNvPr>
          <p:cNvSpPr txBox="1"/>
          <p:nvPr/>
        </p:nvSpPr>
        <p:spPr>
          <a:xfrm>
            <a:off x="5097009" y="5894096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1953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84EB18-D3A9-434E-8328-7634EC4D0DE1}"/>
              </a:ext>
            </a:extLst>
          </p:cNvPr>
          <p:cNvSpPr txBox="1"/>
          <p:nvPr/>
        </p:nvSpPr>
        <p:spPr>
          <a:xfrm>
            <a:off x="9273949" y="5894096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1963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126028-8DFC-4D3A-B23B-D7959066C3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007" y="0"/>
            <a:ext cx="9697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17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106D62-0256-4110-BA52-792FEED423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639" y="317572"/>
            <a:ext cx="4672361" cy="62228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86B5B1-DB09-4A1C-B99F-B3114C5823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1883" y="295563"/>
            <a:ext cx="3571057" cy="62448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CF15EA-1315-4BB9-8D33-616BDF12AB2F}"/>
              </a:ext>
            </a:extLst>
          </p:cNvPr>
          <p:cNvSpPr txBox="1"/>
          <p:nvPr/>
        </p:nvSpPr>
        <p:spPr>
          <a:xfrm>
            <a:off x="5097009" y="5894096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1955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84EB18-D3A9-434E-8328-7634EC4D0DE1}"/>
              </a:ext>
            </a:extLst>
          </p:cNvPr>
          <p:cNvSpPr txBox="1"/>
          <p:nvPr/>
        </p:nvSpPr>
        <p:spPr>
          <a:xfrm>
            <a:off x="9273949" y="5894096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1963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19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164137-91D2-48C6-B0BE-58BC834712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0067" y="251358"/>
            <a:ext cx="5393527" cy="63737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5A9D61-6F3C-4F5A-9630-F178B3EF15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2796" y="232863"/>
            <a:ext cx="3935183" cy="63922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CF15EA-1315-4BB9-8D33-616BDF12AB2F}"/>
              </a:ext>
            </a:extLst>
          </p:cNvPr>
          <p:cNvSpPr txBox="1"/>
          <p:nvPr/>
        </p:nvSpPr>
        <p:spPr>
          <a:xfrm>
            <a:off x="4308988" y="5982649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6A310A"/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1966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84EB18-D3A9-434E-8328-7634EC4D0DE1}"/>
              </a:ext>
            </a:extLst>
          </p:cNvPr>
          <p:cNvSpPr txBox="1"/>
          <p:nvPr/>
        </p:nvSpPr>
        <p:spPr>
          <a:xfrm>
            <a:off x="9804603" y="5982649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6A310A"/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1969</a:t>
            </a:r>
            <a:endParaRPr lang="ru-RU" sz="3600" b="1" dirty="0">
              <a:solidFill>
                <a:srgbClr val="6A310A"/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657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6367D5-53C8-4FBC-914F-3D815D253A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922" y="208006"/>
            <a:ext cx="4687229" cy="385860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E017D8-9D37-4C30-A200-C7683087E0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1571" y="1676551"/>
            <a:ext cx="7229707" cy="497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2BDDF91-767A-4202-A8C1-F9C110DDDD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5808" y="934649"/>
            <a:ext cx="7103327" cy="49498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93ED61-EB49-438D-BD00-336D6B73EF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889" y="609714"/>
            <a:ext cx="3623740" cy="55997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546410" y="514727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1972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4B2593-C10E-4AA4-ACF7-F06F55ED8FBE}"/>
              </a:ext>
            </a:extLst>
          </p:cNvPr>
          <p:cNvSpPr txBox="1"/>
          <p:nvPr/>
        </p:nvSpPr>
        <p:spPr>
          <a:xfrm>
            <a:off x="10790144" y="5277020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1973</a:t>
            </a:r>
          </a:p>
        </p:txBody>
      </p:sp>
    </p:spTree>
    <p:extLst>
      <p:ext uri="{BB962C8B-B14F-4D97-AF65-F5344CB8AC3E}">
        <p14:creationId xmlns:p14="http://schemas.microsoft.com/office/powerpoint/2010/main" val="1845195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6A3CF6-20F8-4205-8CDF-8B0B396714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2561" y="809907"/>
            <a:ext cx="6585651" cy="54092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4B2593-C10E-4AA4-ACF7-F06F55ED8FBE}"/>
              </a:ext>
            </a:extLst>
          </p:cNvPr>
          <p:cNvSpPr txBox="1"/>
          <p:nvPr/>
        </p:nvSpPr>
        <p:spPr>
          <a:xfrm>
            <a:off x="10567120" y="5563127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1975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710732-ED51-4230-AF45-0D53F82138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347"/>
          <a:stretch/>
        </p:blipFill>
        <p:spPr>
          <a:xfrm>
            <a:off x="443788" y="809399"/>
            <a:ext cx="4503625" cy="540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87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58D693-4F1A-424E-9825-C15F2B353A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5962" y="2286000"/>
            <a:ext cx="5960481" cy="43477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F2BDC5-B602-4BB4-AB5D-5B18D68DD9F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176" y="132295"/>
            <a:ext cx="5653786" cy="41009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6114855" y="666986"/>
            <a:ext cx="580158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1975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Юрий Анатольевич Овчинников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Карл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Вюнш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  <a:ea typeface="Yu Gothic UI Semilight" panose="020B0400000000000000" pitchFamily="34" charset="-128"/>
              <a:cs typeface="Estrangelo Edessa" panose="03080600000000000000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86D9E9-6CA4-422F-B099-CBE0CD144DA5}"/>
              </a:ext>
            </a:extLst>
          </p:cNvPr>
          <p:cNvSpPr txBox="1"/>
          <p:nvPr/>
        </p:nvSpPr>
        <p:spPr>
          <a:xfrm>
            <a:off x="1500207" y="4233251"/>
            <a:ext cx="281359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Лайнус Полинг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Эмиль Смит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1975</a:t>
            </a:r>
          </a:p>
        </p:txBody>
      </p:sp>
    </p:spTree>
    <p:extLst>
      <p:ext uri="{BB962C8B-B14F-4D97-AF65-F5344CB8AC3E}">
        <p14:creationId xmlns:p14="http://schemas.microsoft.com/office/powerpoint/2010/main" val="2984830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4189A8-B40E-473B-A329-1094E14D6B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454" y="1082146"/>
            <a:ext cx="5166898" cy="46936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4514318" y="5225940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1976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8A7720-BE17-48CB-88A5-EAE2124B77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8693" y="429318"/>
            <a:ext cx="4195853" cy="599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02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1EBD51-42C4-4599-9F1F-6FCD9818E7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4311" y="367461"/>
            <a:ext cx="4514786" cy="50350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4674704" y="367461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1978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B0BFF9-4486-47AF-BA8A-1622C8277F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0802" y="1013792"/>
            <a:ext cx="4586887" cy="55718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8F2003-F1FF-443A-922F-91FDE01CC7B2}"/>
              </a:ext>
            </a:extLst>
          </p:cNvPr>
          <p:cNvSpPr txBox="1"/>
          <p:nvPr/>
        </p:nvSpPr>
        <p:spPr>
          <a:xfrm>
            <a:off x="9693964" y="5959149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1979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91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6C2FD0-209A-4BE5-891C-34F21BB8FD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27"/>
          <a:stretch/>
        </p:blipFill>
        <p:spPr>
          <a:xfrm>
            <a:off x="1326107" y="304812"/>
            <a:ext cx="5163015" cy="59141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4804331" y="6211669"/>
            <a:ext cx="2073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Куба, 1979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89874C-D039-40D6-BF44-47A12E4E8E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5268" y="364138"/>
            <a:ext cx="3840625" cy="585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35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2DC7F4-6167-458C-B94D-5DC204F42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8146" y="150541"/>
            <a:ext cx="9556595" cy="65569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9505458" y="6061127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1983</a:t>
            </a:r>
          </a:p>
        </p:txBody>
      </p:sp>
    </p:spTree>
    <p:extLst>
      <p:ext uri="{BB962C8B-B14F-4D97-AF65-F5344CB8AC3E}">
        <p14:creationId xmlns:p14="http://schemas.microsoft.com/office/powerpoint/2010/main" val="453202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7E3593-31AB-4931-8344-1FC81A8195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4243" y="302478"/>
            <a:ext cx="9223513" cy="62530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9708765" y="302478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1984</a:t>
            </a:r>
          </a:p>
        </p:txBody>
      </p:sp>
    </p:spTree>
    <p:extLst>
      <p:ext uri="{BB962C8B-B14F-4D97-AF65-F5344CB8AC3E}">
        <p14:creationId xmlns:p14="http://schemas.microsoft.com/office/powerpoint/2010/main" val="1829069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1CD274E-EB10-4501-93A5-0EDB9E7C52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4992" y="2844526"/>
            <a:ext cx="5504274" cy="37568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3059707" y="4073721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1984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1748" y="218756"/>
            <a:ext cx="1240469" cy="175466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B802D27-D31E-4122-9F81-9F81AA289A55}"/>
              </a:ext>
            </a:extLst>
          </p:cNvPr>
          <p:cNvSpPr/>
          <p:nvPr/>
        </p:nvSpPr>
        <p:spPr>
          <a:xfrm>
            <a:off x="8637773" y="2198195"/>
            <a:ext cx="9989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600" b="1" dirty="0">
                <a:solidFill>
                  <a:srgbClr val="FFC000">
                    <a:lumMod val="50000"/>
                  </a:srgb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1985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8E5C251-70E9-4774-B7A7-E80FD52B38B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106" y="218756"/>
            <a:ext cx="5688645" cy="38405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1BB1444-22DB-4DF1-A7AF-5004C4D5E641}"/>
              </a:ext>
            </a:extLst>
          </p:cNvPr>
          <p:cNvSpPr txBox="1"/>
          <p:nvPr/>
        </p:nvSpPr>
        <p:spPr>
          <a:xfrm>
            <a:off x="2893795" y="5130581"/>
            <a:ext cx="13308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Перу</a:t>
            </a:r>
          </a:p>
        </p:txBody>
      </p:sp>
    </p:spTree>
    <p:extLst>
      <p:ext uri="{BB962C8B-B14F-4D97-AF65-F5344CB8AC3E}">
        <p14:creationId xmlns:p14="http://schemas.microsoft.com/office/powerpoint/2010/main" val="2043583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57D1D5-9909-49A9-856F-E6A95EA931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8788" y="263025"/>
            <a:ext cx="2994552" cy="48808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2356568" y="5054123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1986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2C06FA-DC21-4465-B00C-3884FD7861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5781" y="2198195"/>
            <a:ext cx="6316945" cy="444104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1748" y="218756"/>
            <a:ext cx="1240469" cy="175466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B802D27-D31E-4122-9F81-9F81AA289A55}"/>
              </a:ext>
            </a:extLst>
          </p:cNvPr>
          <p:cNvSpPr/>
          <p:nvPr/>
        </p:nvSpPr>
        <p:spPr>
          <a:xfrm>
            <a:off x="9810590" y="2198195"/>
            <a:ext cx="9989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600" b="1" dirty="0">
                <a:solidFill>
                  <a:srgbClr val="FFC000">
                    <a:lumMod val="50000"/>
                  </a:srgb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1989</a:t>
            </a:r>
          </a:p>
        </p:txBody>
      </p:sp>
    </p:spTree>
    <p:extLst>
      <p:ext uri="{BB962C8B-B14F-4D97-AF65-F5344CB8AC3E}">
        <p14:creationId xmlns:p14="http://schemas.microsoft.com/office/powerpoint/2010/main" val="2150096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5C8CEE-A44A-44AD-BFC5-E94FB7FAF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074" y="2581055"/>
            <a:ext cx="5261113" cy="39358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6096000" y="4243720"/>
            <a:ext cx="52180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Северин Евгений Сергеевич</a:t>
            </a:r>
          </a:p>
          <a:p>
            <a:pPr algn="ctr"/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Кирпичников Михаил Петрович</a:t>
            </a:r>
          </a:p>
          <a:p>
            <a:pPr algn="ctr"/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Иерусалим, Стена Плача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17" y="364558"/>
            <a:ext cx="1240469" cy="175466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B802D27-D31E-4122-9F81-9F81AA289A55}"/>
              </a:ext>
            </a:extLst>
          </p:cNvPr>
          <p:cNvSpPr/>
          <p:nvPr/>
        </p:nvSpPr>
        <p:spPr>
          <a:xfrm>
            <a:off x="645074" y="2057751"/>
            <a:ext cx="53383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b="1" dirty="0">
                <a:solidFill>
                  <a:srgbClr val="FFC000">
                    <a:lumMod val="50000"/>
                  </a:srgb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Подписание договора с </a:t>
            </a:r>
            <a:r>
              <a:rPr lang="ru-RU" sz="3200" b="1" dirty="0" err="1">
                <a:solidFill>
                  <a:srgbClr val="FFC000">
                    <a:lumMod val="50000"/>
                  </a:srgb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Монсанто</a:t>
            </a:r>
            <a:endParaRPr lang="ru-RU" sz="3200" b="1" dirty="0">
              <a:solidFill>
                <a:srgbClr val="FFC000">
                  <a:lumMod val="50000"/>
                </a:srgbClr>
              </a:solidFill>
              <a:latin typeface="Monotype Corsiva" panose="03010101010201010101" pitchFamily="66" charset="0"/>
              <a:ea typeface="Yu Gothic UI Semilight" panose="020B0400000000000000" pitchFamily="34" charset="-128"/>
              <a:cs typeface="Estrangelo Edessa" panose="03080600000000000000" pitchFamily="66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40CC0D7-8F6A-479C-AABB-C077E0D935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1465" y="536247"/>
            <a:ext cx="5095461" cy="362778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7064E38-8E21-40E8-99ED-183CAE3A155A}"/>
              </a:ext>
            </a:extLst>
          </p:cNvPr>
          <p:cNvSpPr/>
          <p:nvPr/>
        </p:nvSpPr>
        <p:spPr>
          <a:xfrm>
            <a:off x="3038124" y="826390"/>
            <a:ext cx="12682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800" b="1" dirty="0">
                <a:solidFill>
                  <a:srgbClr val="FFC000">
                    <a:lumMod val="50000"/>
                  </a:srgb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1989</a:t>
            </a:r>
          </a:p>
        </p:txBody>
      </p:sp>
    </p:spTree>
    <p:extLst>
      <p:ext uri="{BB962C8B-B14F-4D97-AF65-F5344CB8AC3E}">
        <p14:creationId xmlns:p14="http://schemas.microsoft.com/office/powerpoint/2010/main" val="1664192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4CD0EB-B0FD-4866-B339-C4071F714E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5485"/>
          <a:stretch/>
        </p:blipFill>
        <p:spPr>
          <a:xfrm>
            <a:off x="6288077" y="218756"/>
            <a:ext cx="4343400" cy="40984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9702059" y="3140478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1991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0625" y="218756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F0D0D8-76C9-42CD-A975-967CCE414D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341" y="218756"/>
            <a:ext cx="5347252" cy="462737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FE8B35-BF26-4352-B145-2F8F0A8AA368}"/>
              </a:ext>
            </a:extLst>
          </p:cNvPr>
          <p:cNvSpPr/>
          <p:nvPr/>
        </p:nvSpPr>
        <p:spPr>
          <a:xfrm>
            <a:off x="1739464" y="4846128"/>
            <a:ext cx="272222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b="1" dirty="0">
                <a:solidFill>
                  <a:srgbClr val="FFC000">
                    <a:lumMod val="50000"/>
                  </a:srgb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1995, Дагомыс</a:t>
            </a:r>
          </a:p>
          <a:p>
            <a:pPr lvl="0" algn="ctr"/>
            <a:r>
              <a:rPr lang="ru-RU" sz="3200" b="1" dirty="0">
                <a:solidFill>
                  <a:srgbClr val="FFC000">
                    <a:lumMod val="50000"/>
                  </a:srgb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Фердинанд </a:t>
            </a:r>
            <a:r>
              <a:rPr lang="ru-RU" sz="3200" b="1" dirty="0" err="1">
                <a:solidFill>
                  <a:srgbClr val="FFC000">
                    <a:lumMod val="50000"/>
                  </a:srgb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Хухо</a:t>
            </a:r>
            <a:endParaRPr lang="ru-RU" sz="3200" b="1" dirty="0">
              <a:solidFill>
                <a:srgbClr val="FFC000">
                  <a:lumMod val="50000"/>
                </a:srgbClr>
              </a:solidFill>
              <a:latin typeface="Monotype Corsiva" panose="03010101010201010101" pitchFamily="66" charset="0"/>
              <a:ea typeface="Yu Gothic UI Semilight" panose="020B0400000000000000" pitchFamily="34" charset="-128"/>
              <a:cs typeface="Estrangelo Edessa" panose="03080600000000000000" pitchFamily="66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62C3D2-0C18-4CD9-95D0-512633D8C9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0017" y="3786809"/>
            <a:ext cx="4379519" cy="25955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6D2D2B-A379-4480-9E39-8C1CECF7D729}"/>
              </a:ext>
            </a:extLst>
          </p:cNvPr>
          <p:cNvSpPr txBox="1"/>
          <p:nvPr/>
        </p:nvSpPr>
        <p:spPr>
          <a:xfrm>
            <a:off x="9702059" y="6316078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1993</a:t>
            </a:r>
          </a:p>
        </p:txBody>
      </p:sp>
    </p:spTree>
    <p:extLst>
      <p:ext uri="{BB962C8B-B14F-4D97-AF65-F5344CB8AC3E}">
        <p14:creationId xmlns:p14="http://schemas.microsoft.com/office/powerpoint/2010/main" val="3617121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9988E5-856D-481E-8B19-1E2AACF98B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062" y="302782"/>
            <a:ext cx="8676868" cy="60320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9435443" y="6205621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1995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33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9137269" y="6308397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1996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326C49-A0DD-473E-A8E2-557A3A37D6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8930" y="159122"/>
            <a:ext cx="8130871" cy="621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07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E8149E-B1C6-4E56-A7B6-E3F9FC790A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5037" y="559473"/>
            <a:ext cx="5475635" cy="45104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5818986" y="5047774"/>
            <a:ext cx="47900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1999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Вадим Тихонович Иванов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Георгий Борисович Еляков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4750"/>
            <a:ext cx="1240469" cy="175466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B802D27-D31E-4122-9F81-9F81AA289A55}"/>
              </a:ext>
            </a:extLst>
          </p:cNvPr>
          <p:cNvSpPr/>
          <p:nvPr/>
        </p:nvSpPr>
        <p:spPr>
          <a:xfrm>
            <a:off x="1765865" y="4708427"/>
            <a:ext cx="27879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600" b="1" dirty="0">
                <a:solidFill>
                  <a:srgbClr val="FFC000">
                    <a:lumMod val="50000"/>
                  </a:srgb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50-летие</a:t>
            </a:r>
          </a:p>
          <a:p>
            <a:pPr lvl="0" algn="ctr"/>
            <a:r>
              <a:rPr lang="ru-RU" sz="3600" b="1" dirty="0">
                <a:solidFill>
                  <a:srgbClr val="FFC000">
                    <a:lumMod val="50000"/>
                  </a:srgb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16 апреля 1996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359173-C28E-4405-8DB9-9462DD137BD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0469" y="559473"/>
            <a:ext cx="4034707" cy="414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279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9137269" y="6308397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2000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E3AF3D-C643-41B8-B7F2-53EBE153B3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0552" y="246315"/>
            <a:ext cx="8290895" cy="614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97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2755181" y="6124516"/>
            <a:ext cx="6681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Студенческая школа на Байкале 2000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A8AE2D-9CEF-4402-8F8B-E8E28A26EC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9685" y="359820"/>
            <a:ext cx="8992630" cy="57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97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3058016" y="5165398"/>
            <a:ext cx="12682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2003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7433" y="376714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E6B6C6-9997-4DD7-8B53-DC82860451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508" y="376714"/>
            <a:ext cx="5788562" cy="43414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22E555-6616-4D45-A0C6-452F5F086B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259" y="2547425"/>
            <a:ext cx="5400261" cy="405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19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6695737" y="6159310"/>
            <a:ext cx="39661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Австралия 2003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20" y="118297"/>
            <a:ext cx="1240469" cy="17546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00A12A-4069-45B6-A6FD-EC288ADC3F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510" y="118297"/>
            <a:ext cx="4535130" cy="36062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77B11A-8FC6-47F7-8AE6-630F919E980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510" y="3791626"/>
            <a:ext cx="4535129" cy="28550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06B26C-F091-4DDE-8DC7-72BD17D53E2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8203" y="118297"/>
            <a:ext cx="4102287" cy="620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84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8904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051990-F4D0-4317-B106-4582EEC1CF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5186" y="3642545"/>
            <a:ext cx="5126933" cy="30365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D20E5-6AE7-4C23-92B7-687E33C6B29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361" y="178904"/>
            <a:ext cx="5126934" cy="34179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FC50FB-3FC7-46B1-BEBF-BA571A7AD82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9847" y="3642545"/>
            <a:ext cx="5106448" cy="303655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8BCC893-9C8B-44FA-9BB1-E7F6CB2F238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5187" y="178905"/>
            <a:ext cx="5126933" cy="34179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468C16-AB8F-47D2-8948-CFEB054ACD83}"/>
              </a:ext>
            </a:extLst>
          </p:cNvPr>
          <p:cNvSpPr txBox="1"/>
          <p:nvPr/>
        </p:nvSpPr>
        <p:spPr>
          <a:xfrm>
            <a:off x="6456295" y="3596860"/>
            <a:ext cx="25506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Перу 2004</a:t>
            </a:r>
          </a:p>
        </p:txBody>
      </p:sp>
    </p:spTree>
    <p:extLst>
      <p:ext uri="{BB962C8B-B14F-4D97-AF65-F5344CB8AC3E}">
        <p14:creationId xmlns:p14="http://schemas.microsoft.com/office/powerpoint/2010/main" val="2978396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6589867" y="6211669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Сан-Франциско 2004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883E70-9C03-45DE-B557-3C8EC8C2B3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623" y="246682"/>
            <a:ext cx="8476753" cy="605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7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546780" y="5506278"/>
            <a:ext cx="27879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60-летие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16 апреля 2006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8478"/>
            <a:ext cx="1240469" cy="17546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5B266B-8DBD-438A-8406-57A2BF5683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2750" y="248476"/>
            <a:ext cx="5437819" cy="31606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E14974-BDC4-4F96-94C4-35481C7B275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275" y="3448881"/>
            <a:ext cx="4545493" cy="34091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36E849C-BFDF-42D6-9273-C20BEEA889B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2257" y="785191"/>
            <a:ext cx="3756991" cy="472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448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DBB057-1C59-40B4-8995-098ADF820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5256" y="248478"/>
            <a:ext cx="5068956" cy="62616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5532261" y="159025"/>
            <a:ext cx="27879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60-летие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16 апреля 2006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8478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E15289-7261-48F5-910F-FE7E01CAE9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9956" y="248478"/>
            <a:ext cx="3625813" cy="32973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E7E12B-672D-44DE-B66F-B42C1A33130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9956" y="3647662"/>
            <a:ext cx="3625813" cy="312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83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D9A075-801D-40BC-B413-6FF10A6853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0861" y="3593138"/>
            <a:ext cx="4244009" cy="30811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E0EEBC-AF0D-4E1A-ADF6-46DD4230F4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0200" y="194219"/>
            <a:ext cx="4277139" cy="33607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5702291" y="3568738"/>
            <a:ext cx="2258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Глазго 2006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09" y="178904"/>
            <a:ext cx="1240469" cy="17546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02B5E4-61B4-436A-82AD-8E2C732ED99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0199" y="3593137"/>
            <a:ext cx="4277139" cy="30811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2B81B03-B514-4C27-9902-B3D7B4E96CC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420" y="141348"/>
            <a:ext cx="4518993" cy="338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155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6267479" y="4810538"/>
            <a:ext cx="43588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Овчинниковские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 чтения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2006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09" y="178904"/>
            <a:ext cx="1240469" cy="17546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58E4DE-CEC6-489E-9A31-137AEF1CEF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443" y="2097157"/>
            <a:ext cx="4843838" cy="442291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1340F9-AF65-4366-A979-F112C98687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6705" y="360115"/>
            <a:ext cx="5575852" cy="406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371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86B83E-6B6C-449A-93E5-8AB9691470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0834" y="387626"/>
            <a:ext cx="8110331" cy="60827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9152174" y="6331225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2006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09" y="178904"/>
            <a:ext cx="1240469" cy="175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925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0FD439-6CB2-4C67-9260-5DC06BDF93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3257" y="293205"/>
            <a:ext cx="7205485" cy="54041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49443" y="5697319"/>
            <a:ext cx="110001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Завриев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 Сергей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Кириякович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  Несмеянов Владимир Андреевич 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Берлин 2007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09" y="178904"/>
            <a:ext cx="1240469" cy="175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111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657878" y="5289815"/>
            <a:ext cx="2311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Китай 2007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09" y="178904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2CF672-55A1-4EF3-AC5D-83BD491B79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9507" y="427428"/>
            <a:ext cx="5548242" cy="42762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A06D1E-53F9-4E8E-8F3A-EB9E7388FD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19" y="2117442"/>
            <a:ext cx="5685181" cy="42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37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546927" y="6211669"/>
            <a:ext cx="2480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Бельгия 2008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8843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D1D511-D33E-4856-A373-5EC23B2889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2430" y="188843"/>
            <a:ext cx="4579444" cy="34345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D5FA9F-69DC-4CA0-B525-C8C489B4CEC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0126" y="193669"/>
            <a:ext cx="4755874" cy="63411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586FF2E-76EF-4A17-9D8B-39EF88A90F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2430" y="3674618"/>
            <a:ext cx="4579444" cy="267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96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885F066-B76F-4F04-90B3-1D38353872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735" y="3617841"/>
            <a:ext cx="4181603" cy="31362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09" y="178904"/>
            <a:ext cx="1240469" cy="17546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DD5FC6-2B8A-46BA-B001-3AB9E3C8EA05}"/>
              </a:ext>
            </a:extLst>
          </p:cNvPr>
          <p:cNvSpPr txBox="1"/>
          <p:nvPr/>
        </p:nvSpPr>
        <p:spPr>
          <a:xfrm>
            <a:off x="6096000" y="3429000"/>
            <a:ext cx="2808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Вьетнам 2008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9041C6-D9FC-4B67-8A5C-187E7757AA4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377" y="219067"/>
            <a:ext cx="3876262" cy="60926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E256952-BEBA-47C7-B3AA-14905F9B6F1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736" y="347869"/>
            <a:ext cx="4181602" cy="31362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7B6416-E4D5-431A-8546-7C70A6BC63F0}"/>
              </a:ext>
            </a:extLst>
          </p:cNvPr>
          <p:cNvSpPr txBox="1"/>
          <p:nvPr/>
        </p:nvSpPr>
        <p:spPr>
          <a:xfrm>
            <a:off x="564607" y="6303040"/>
            <a:ext cx="5975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Крышталь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 Олег Александрович</a:t>
            </a:r>
          </a:p>
        </p:txBody>
      </p:sp>
    </p:spTree>
    <p:extLst>
      <p:ext uri="{BB962C8B-B14F-4D97-AF65-F5344CB8AC3E}">
        <p14:creationId xmlns:p14="http://schemas.microsoft.com/office/powerpoint/2010/main" val="35427229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AF7E54-4116-4B19-A8D2-D4C8ABB798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2150" y="109330"/>
            <a:ext cx="8267700" cy="6200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895557" y="6211669"/>
            <a:ext cx="2334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Берлин 2009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09" y="178904"/>
            <a:ext cx="1240469" cy="175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970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875679" y="6281243"/>
            <a:ext cx="2560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Казань 2009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09" y="178904"/>
            <a:ext cx="1240469" cy="17546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2CDDF3-2B7A-4035-AC51-6E5FEE8759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0615" y="178904"/>
            <a:ext cx="8310770" cy="623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10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6991555" y="575339"/>
            <a:ext cx="29306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50-летие ИБХ</a:t>
            </a:r>
          </a:p>
          <a:p>
            <a:pPr algn="ctr"/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2009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270" y="159023"/>
            <a:ext cx="1240469" cy="17546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0ADCEF-64A4-4C41-B90D-98123C8B22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2797" y="436191"/>
            <a:ext cx="4444713" cy="344124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A590F03-605D-426B-89AF-B581B11431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126975"/>
            <a:ext cx="5706983" cy="429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937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568025" y="679702"/>
            <a:ext cx="29306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50-летие ИБХ</a:t>
            </a:r>
          </a:p>
          <a:p>
            <a:pPr algn="ctr"/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2009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8478"/>
            <a:ext cx="1240469" cy="17546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0D0D2D-3F89-4BB2-AA63-24BCDB180B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0469" y="819821"/>
            <a:ext cx="5380579" cy="35880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41E9FC-2146-423D-8639-AE7DC5B7C0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1508" y="2267623"/>
            <a:ext cx="4522303" cy="37482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96D9163-FF08-44A2-BF7E-028356E56B27}"/>
              </a:ext>
            </a:extLst>
          </p:cNvPr>
          <p:cNvSpPr txBox="1"/>
          <p:nvPr/>
        </p:nvSpPr>
        <p:spPr>
          <a:xfrm>
            <a:off x="1240469" y="4407847"/>
            <a:ext cx="53479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Валерий Михайлович Липкин</a:t>
            </a:r>
          </a:p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Цезий Алексеевич Егоров</a:t>
            </a:r>
          </a:p>
        </p:txBody>
      </p:sp>
    </p:spTree>
    <p:extLst>
      <p:ext uri="{BB962C8B-B14F-4D97-AF65-F5344CB8AC3E}">
        <p14:creationId xmlns:p14="http://schemas.microsoft.com/office/powerpoint/2010/main" val="25092654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85A62A1-0C40-44A7-BC17-DAB74420EF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4331" y="164117"/>
            <a:ext cx="8163339" cy="61225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9178678" y="6286621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2009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949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1956766" y="5983354"/>
            <a:ext cx="7774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Студенческая школа на МЭС ТИБОХ 2009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FBA0B1C-50D0-4A90-AAB6-A30A3B3797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6562" y="591884"/>
            <a:ext cx="4283765" cy="50093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9D8E7F-CEA0-4D5B-9BE5-AACFC9067C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6000"/>
                    </a14:imgEffect>
                    <a14:imgEffect>
                      <a14:brightnessContrast bright="23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6354" y="591884"/>
            <a:ext cx="3959084" cy="500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288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1FD4FF-A080-4184-A5D0-29797F8640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2523" y="2812774"/>
            <a:ext cx="2762748" cy="350889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48AB62-62A6-4506-96AC-2AC281476C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4121" y="159122"/>
            <a:ext cx="4591879" cy="25840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90FE55-F4A0-4A3A-9A96-B1B6DCE4CDB6}"/>
              </a:ext>
            </a:extLst>
          </p:cNvPr>
          <p:cNvSpPr txBox="1"/>
          <p:nvPr/>
        </p:nvSpPr>
        <p:spPr>
          <a:xfrm>
            <a:off x="2037960" y="6227101"/>
            <a:ext cx="7774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Студенческая школа на МЭС ТИБОХ 2009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1B6114-6768-4695-9E19-F92A817BB05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0563" y="159122"/>
            <a:ext cx="3716845" cy="603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178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8992231" y="6211669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2009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F04073-E4DC-41A3-B6E0-4BCB47B13D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0778" y="374915"/>
            <a:ext cx="7782339" cy="583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062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481482" y="5558469"/>
            <a:ext cx="22878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ЮАР 2009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085BD5-0261-4589-A309-C1834A3814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244" y="2074040"/>
            <a:ext cx="5858450" cy="43938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3818C1-5509-4EAE-A795-03A32A1877E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6767" y="390122"/>
            <a:ext cx="5858450" cy="439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168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4211509" y="5814104"/>
            <a:ext cx="3768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Дирекция ИБХ 2010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8C0C18-50AE-45F0-BF33-DC9E1A9C9C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5548" y="510002"/>
            <a:ext cx="9000901" cy="530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79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126FD0-01A8-4AC6-8B9C-597355737E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510" y="159122"/>
            <a:ext cx="4399720" cy="32997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41375E9-CAF0-45D6-B29A-3D08AA59CC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510" y="3624713"/>
            <a:ext cx="3933270" cy="294995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24A98E3-7CA2-4F9A-9A55-55B69B05B4C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772" y="174078"/>
            <a:ext cx="4399718" cy="329979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A7C93B-CC45-437F-BA0A-656DA0A7BFE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771" y="3663900"/>
            <a:ext cx="4399717" cy="29280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3416814" y="159122"/>
            <a:ext cx="2416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Египет 2010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735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5082453" y="5144592"/>
            <a:ext cx="2230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Ялта 2011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1012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FDE3D3-9B2B-4B24-B3B8-F2FAD77AC1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5097" y="4191272"/>
            <a:ext cx="3635734" cy="24257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9AF3B3-A30F-483D-932A-DBD6650E6F9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2551" y="3591032"/>
            <a:ext cx="3700671" cy="31071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3550F9F-F5B1-4999-B17C-84F42619999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5097" y="241012"/>
            <a:ext cx="5022573" cy="376693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4950147-233B-4D51-B7F1-932E8129641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9399" y="241012"/>
            <a:ext cx="5237002" cy="37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760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9469309" y="5883678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2012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9" y="159122"/>
            <a:ext cx="1240469" cy="17546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4E5183-9448-49AE-9CB6-5F5A05247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748115"/>
            <a:ext cx="9144000" cy="513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9407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F3A270-2756-4366-BB83-43F414F4E3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234" y="2060809"/>
            <a:ext cx="5680766" cy="4260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450070" y="5370442"/>
            <a:ext cx="25747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Гавайи 2012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8746"/>
            <a:ext cx="1240469" cy="17546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E0087F8-E407-48AD-A0E3-1450B8BC34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5330" y="974131"/>
            <a:ext cx="5680765" cy="426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542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450070" y="5370442"/>
            <a:ext cx="25747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Гавайи 2012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8746"/>
            <a:ext cx="1240469" cy="17546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643173-0E05-482B-B0EB-4FE381FCE3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141" y="779672"/>
            <a:ext cx="5472042" cy="41040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D8555A0-F148-4743-A524-0FD6CC31E2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17" y="2064439"/>
            <a:ext cx="5685183" cy="426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583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2829968" y="4939460"/>
            <a:ext cx="20778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Уфа 2013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3" y="79609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2C4DDC-7FEB-4BE3-AE8B-864192EE78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8706" y="1036453"/>
            <a:ext cx="4721089" cy="384322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20DC72-F081-4B9C-ABC0-99EF2596E1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2207" y="182322"/>
            <a:ext cx="4721088" cy="36244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F3148F-B6FB-432C-9EEB-D2336B40186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023"/>
          <a:stretch/>
        </p:blipFill>
        <p:spPr>
          <a:xfrm>
            <a:off x="6142206" y="3864901"/>
            <a:ext cx="4721087" cy="313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154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8008AE-19E1-4141-8CAC-EDFABEB67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572" y="403038"/>
            <a:ext cx="4390610" cy="58541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6932651" y="5466233"/>
            <a:ext cx="2569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Берлин 2013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3" y="79609"/>
            <a:ext cx="1240469" cy="175466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672240-7CC6-477B-AA9F-46F8F9EB13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9283" y="403038"/>
            <a:ext cx="6137613" cy="460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090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1972246" y="1379235"/>
            <a:ext cx="29963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Норвегия 2013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3501D9-19D3-4662-AECA-17096171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3" y="79609"/>
            <a:ext cx="1240469" cy="1754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A682C2-B502-4E83-9BE4-3B6B1B7C8A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756" y="2007608"/>
            <a:ext cx="6361044" cy="477078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7212408-C4BA-4127-9F9E-1A50184735A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1800" y="228697"/>
            <a:ext cx="5214730" cy="47906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197C455-CBA1-41DB-ACC8-AEC2EAD6148D}"/>
              </a:ext>
            </a:extLst>
          </p:cNvPr>
          <p:cNvSpPr txBox="1"/>
          <p:nvPr/>
        </p:nvSpPr>
        <p:spPr>
          <a:xfrm>
            <a:off x="7675162" y="4989540"/>
            <a:ext cx="2768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Дрезден 2014</a:t>
            </a:r>
          </a:p>
        </p:txBody>
      </p:sp>
    </p:spTree>
    <p:extLst>
      <p:ext uri="{BB962C8B-B14F-4D97-AF65-F5344CB8AC3E}">
        <p14:creationId xmlns:p14="http://schemas.microsoft.com/office/powerpoint/2010/main" val="14506464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2268143" y="4979504"/>
            <a:ext cx="27558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Пущино 2014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803748-50CD-4D2B-B8EC-7AAE072220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19" y="258418"/>
            <a:ext cx="5675081" cy="42738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C3D7B8-9FA0-48DE-94A7-8DCC8143693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0951" y="2305879"/>
            <a:ext cx="5675081" cy="427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51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9013026" y="6211669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2014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58BEBC-16A5-441D-96B8-8DB3B2C651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9982" y="337642"/>
            <a:ext cx="7832035" cy="587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1813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385980" y="6309605"/>
            <a:ext cx="3005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Иерусалим 2015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8796F9-8EF0-434D-8A79-3948E255A3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0069" y="296555"/>
            <a:ext cx="8591862" cy="608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558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FCAADB-3030-4C9F-8E69-A591934DFF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9616" y="1607258"/>
            <a:ext cx="5153387" cy="34716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3265106" y="1071218"/>
            <a:ext cx="1714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1988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5DB8C5-8A63-4798-9ABC-141FFF90C7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9705" y="1607258"/>
            <a:ext cx="4224130" cy="40931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928EE8-901D-4476-A1D0-7350EFE54462}"/>
              </a:ext>
            </a:extLst>
          </p:cNvPr>
          <p:cNvSpPr txBox="1"/>
          <p:nvPr/>
        </p:nvSpPr>
        <p:spPr>
          <a:xfrm>
            <a:off x="8147390" y="1039193"/>
            <a:ext cx="1088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2006</a:t>
            </a:r>
          </a:p>
        </p:txBody>
      </p:sp>
    </p:spTree>
    <p:extLst>
      <p:ext uri="{BB962C8B-B14F-4D97-AF65-F5344CB8AC3E}">
        <p14:creationId xmlns:p14="http://schemas.microsoft.com/office/powerpoint/2010/main" val="7624907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2887958" y="258417"/>
            <a:ext cx="21723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Селигер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A009F6-25CC-48AB-A2C9-E618292CE1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041" y="982965"/>
            <a:ext cx="4032803" cy="53770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D5F1AD-56C6-46CC-9AA3-36F77380F23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7156" y="1620077"/>
            <a:ext cx="5113994" cy="383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26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2430757" y="655982"/>
            <a:ext cx="21723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Селигер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0E14F8-9F52-49A6-B09F-3419D6D7DF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49" y="2228851"/>
            <a:ext cx="5707720" cy="42807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BF6EE5-F9D2-401A-8FD5-AD5F6F90BD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270" y="655982"/>
            <a:ext cx="5685181" cy="42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661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579226" y="954156"/>
            <a:ext cx="21723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Селигер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6CA701-C90F-4429-A299-D6A5860FD5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51" y="665921"/>
            <a:ext cx="5652049" cy="42390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808041-46CD-49FB-919F-60AB5A6388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092191"/>
            <a:ext cx="5652049" cy="423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983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F02066-D34D-4049-9036-0EFDC4B45899}"/>
              </a:ext>
            </a:extLst>
          </p:cNvPr>
          <p:cNvSpPr txBox="1"/>
          <p:nvPr/>
        </p:nvSpPr>
        <p:spPr>
          <a:xfrm>
            <a:off x="7241296" y="665921"/>
            <a:ext cx="21723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Селигер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6B0813-5507-4B0B-A174-57328D736D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1409" y="382656"/>
            <a:ext cx="4569516" cy="60926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8BF5C0-5295-4C53-95B8-E7CAAB99B68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8353" y="1877486"/>
            <a:ext cx="5012238" cy="375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626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8D86D6-26A2-4359-A417-59617A76F1ED}"/>
              </a:ext>
            </a:extLst>
          </p:cNvPr>
          <p:cNvSpPr txBox="1"/>
          <p:nvPr/>
        </p:nvSpPr>
        <p:spPr>
          <a:xfrm>
            <a:off x="7638862" y="1003529"/>
            <a:ext cx="21723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Селигер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80CD4F-7BE3-421D-A849-BDD82726DA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83" y="467138"/>
            <a:ext cx="5773307" cy="43299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ADFFE5-6A7E-43AB-A88B-A5C6C09F09E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390" y="2256182"/>
            <a:ext cx="5773307" cy="432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700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10FB0E-D019-4DDC-9A57-2367128A7A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496" y="844824"/>
            <a:ext cx="6168887" cy="41048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61C44E8-ED4C-400B-A66F-DCF3E06841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9461" y="2216428"/>
            <a:ext cx="5128591" cy="41048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C70FC7-6BBC-4087-82DC-5E5B6C1BAA06}"/>
              </a:ext>
            </a:extLst>
          </p:cNvPr>
          <p:cNvSpPr txBox="1"/>
          <p:nvPr/>
        </p:nvSpPr>
        <p:spPr>
          <a:xfrm>
            <a:off x="3268209" y="5182179"/>
            <a:ext cx="14029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5563798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B64E2A-C893-4FC7-AAC6-455BDE7ED8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1844" y="1142655"/>
            <a:ext cx="5657009" cy="45726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9F4DBF-87B3-4C72-8546-BE2B0C2C69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4462" y="278295"/>
            <a:ext cx="3645694" cy="48609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CCC8B3-7AF1-43DE-BB01-CF7F9CF4CEB0}"/>
              </a:ext>
            </a:extLst>
          </p:cNvPr>
          <p:cNvSpPr txBox="1"/>
          <p:nvPr/>
        </p:nvSpPr>
        <p:spPr>
          <a:xfrm>
            <a:off x="7390312" y="5103674"/>
            <a:ext cx="357982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Гришины </a:t>
            </a:r>
          </a:p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Алексей Евгеньевич</a:t>
            </a:r>
          </a:p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Леонид Алексеевич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0191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8F28BE-5C10-4D89-96D4-9B8618816E5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530" y="641074"/>
            <a:ext cx="7434469" cy="5575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07A07A-4586-4F81-8AEF-C1FDCF90BCBB}"/>
              </a:ext>
            </a:extLst>
          </p:cNvPr>
          <p:cNvSpPr txBox="1"/>
          <p:nvPr/>
        </p:nvSpPr>
        <p:spPr>
          <a:xfrm>
            <a:off x="4664312" y="6133452"/>
            <a:ext cx="49231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rgbClr val="6A310A"/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Спасибо, что был!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13CFF6-3C3E-4F0D-8A77-C977305833DD}"/>
              </a:ext>
            </a:extLst>
          </p:cNvPr>
          <p:cNvSpPr txBox="1"/>
          <p:nvPr/>
        </p:nvSpPr>
        <p:spPr>
          <a:xfrm>
            <a:off x="4043159" y="0"/>
            <a:ext cx="62504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Yu Gothic UI Semilight" panose="020B0400000000000000" pitchFamily="34" charset="-128"/>
                <a:cs typeface="Estrangelo Edessa" panose="03080600000000000000" pitchFamily="66" charset="0"/>
              </a:rPr>
              <a:t>Гришин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Estrangelo Edessa" panose="03080600000000000000" pitchFamily="66" charset="0"/>
              </a:rPr>
              <a:t> Евгений Васильевич</a:t>
            </a:r>
          </a:p>
        </p:txBody>
      </p:sp>
    </p:spTree>
    <p:extLst>
      <p:ext uri="{BB962C8B-B14F-4D97-AF65-F5344CB8AC3E}">
        <p14:creationId xmlns:p14="http://schemas.microsoft.com/office/powerpoint/2010/main" val="29004713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202</Words>
  <Application>Microsoft Office PowerPoint</Application>
  <PresentationFormat>Широкоэкранный</PresentationFormat>
  <Paragraphs>107</Paragraphs>
  <Slides>67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72" baseType="lpstr">
      <vt:lpstr>Arial</vt:lpstr>
      <vt:lpstr>Calibri</vt:lpstr>
      <vt:lpstr>Calibri Light</vt:lpstr>
      <vt:lpstr>Monotype Corsiva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zoryana@ABERCADE.local</dc:creator>
  <cp:lastModifiedBy>zoryana@ABERCADE.local</cp:lastModifiedBy>
  <cp:revision>99</cp:revision>
  <dcterms:created xsi:type="dcterms:W3CDTF">2021-04-23T13:34:56Z</dcterms:created>
  <dcterms:modified xsi:type="dcterms:W3CDTF">2021-04-26T15:14:41Z</dcterms:modified>
</cp:coreProperties>
</file>