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218.xml"/>
  <Override ContentType="application/vnd.openxmlformats-officedocument.presentationml.slideLayout+xml" PartName="/ppt/slideLayouts/slideLayout307.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315.xml"/>
  <Override ContentType="application/vnd.openxmlformats-officedocument.presentationml.slideLayout+xml" PartName="/ppt/slideLayouts/slideLayout137.xml"/>
  <Override ContentType="application/vnd.openxmlformats-officedocument.presentationml.slideLayout+xml" PartName="/ppt/slideLayouts/slideLayout323.xml"/>
  <Override ContentType="application/vnd.openxmlformats-officedocument.presentationml.slideLayout+xml" PartName="/ppt/slideLayouts/slideLayout226.xml"/>
  <Override ContentType="application/vnd.openxmlformats-officedocument.presentationml.slideLayout+xml" PartName="/ppt/slideLayouts/slideLayout96.xml"/>
  <Override ContentType="application/vnd.openxmlformats-officedocument.presentationml.slideLayout+xml" PartName="/ppt/slideLayouts/slideLayout269.xml"/>
  <Override ContentType="application/vnd.openxmlformats-officedocument.presentationml.slideLayout+xml" PartName="/ppt/slideLayouts/slideLayout285.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277.xml"/>
  <Override ContentType="application/vnd.openxmlformats-officedocument.presentationml.slideLayout+xml" PartName="/ppt/slideLayouts/slideLayout196.xml"/>
  <Override ContentType="application/vnd.openxmlformats-officedocument.presentationml.slideLayout+xml" PartName="/ppt/slideLayouts/slideLayout234.xml"/>
  <Override ContentType="application/vnd.openxmlformats-officedocument.presentationml.slideLayout+xml" PartName="/ppt/slideLayouts/slideLayout102.xml"/>
  <Override ContentType="application/vnd.openxmlformats-officedocument.presentationml.slideLayout+xml" PartName="/ppt/slideLayouts/slideLayout331.xml"/>
  <Override ContentType="application/vnd.openxmlformats-officedocument.presentationml.slideLayout+xml" PartName="/ppt/slideLayouts/slideLayout188.xml"/>
  <Override ContentType="application/vnd.openxmlformats-officedocument.presentationml.slideLayout+xml" PartName="/ppt/slideLayouts/slideLayout242.xml"/>
  <Override ContentType="application/vnd.openxmlformats-officedocument.presentationml.slideLayout+xml" PartName="/ppt/slideLayouts/slideLayout165.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289.xml"/>
  <Override ContentType="application/vnd.openxmlformats-officedocument.presentationml.slideLayout+xml" PartName="/ppt/slideLayouts/slideLayout300.xml"/>
  <Override ContentType="application/vnd.openxmlformats-officedocument.presentationml.slideLayout+xml" PartName="/ppt/slideLayouts/slideLayout22.xml"/>
  <Override ContentType="application/vnd.openxmlformats-officedocument.presentationml.slideLayout+xml" PartName="/ppt/slideLayouts/slideLayout293.xml"/>
  <Override ContentType="application/vnd.openxmlformats-officedocument.presentationml.slideLayout+xml" PartName="/ppt/slideLayouts/slideLayout122.xml"/>
  <Override ContentType="application/vnd.openxmlformats-officedocument.presentationml.slideLayout+xml" PartName="/ppt/slideLayouts/slideLayout338.xml"/>
  <Override ContentType="application/vnd.openxmlformats-officedocument.presentationml.slideLayout+xml" PartName="/ppt/slideLayouts/slideLayout49.xml"/>
  <Override ContentType="application/vnd.openxmlformats-officedocument.presentationml.slideLayout+xml" PartName="/ppt/slideLayouts/slideLayout3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311.xml"/>
  <Override ContentType="application/vnd.openxmlformats-officedocument.presentationml.slideLayout+xml" PartName="/ppt/slideLayouts/slideLayout257.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14.xml"/>
  <Override ContentType="application/vnd.openxmlformats-officedocument.presentationml.slideLayout+xml" PartName="/ppt/slideLayouts/slideLayout92.xml"/>
  <Override ContentType="application/vnd.openxmlformats-officedocument.presentationml.slideLayout+xml" PartName="/ppt/slideLayouts/slideLayout150.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238.xml"/>
  <Override ContentType="application/vnd.openxmlformats-officedocument.presentationml.slideLayout+xml" PartName="/ppt/slideLayouts/slideLayout77.xml"/>
  <Override ContentType="application/vnd.openxmlformats-officedocument.presentationml.slideLayout+xml" PartName="/ppt/slideLayouts/slideLayout281.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304.xml"/>
  <Override ContentType="application/vnd.openxmlformats-officedocument.presentationml.slideLayout+xml" PartName="/ppt/slideLayouts/slideLayout161.xml"/>
  <Override ContentType="application/vnd.openxmlformats-officedocument.presentationml.slideLayout+xml" PartName="/ppt/slideLayouts/slideLayout334.xml"/>
  <Override ContentType="application/vnd.openxmlformats-officedocument.presentationml.slideLayout+xml" PartName="/ppt/slideLayouts/slideLayout172.xml"/>
  <Override ContentType="application/vnd.openxmlformats-officedocument.presentationml.slideLayout+xml" PartName="/ppt/slideLayouts/slideLayout266.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249.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270.xml"/>
  <Override ContentType="application/vnd.openxmlformats-officedocument.presentationml.slideLayout+xml" PartName="/ppt/slideLayouts/slideLayout45.xml"/>
  <Override ContentType="application/vnd.openxmlformats-officedocument.presentationml.slideLayout+xml" PartName="/ppt/slideLayouts/slideLayout253.xml"/>
  <Override ContentType="application/vnd.openxmlformats-officedocument.presentationml.slideLayout+xml" PartName="/ppt/slideLayouts/slideLayout296.xml"/>
  <Override ContentType="application/vnd.openxmlformats-officedocument.presentationml.slideLayout+xml" PartName="/ppt/slideLayouts/slideLayout189.xml"/>
  <Override ContentType="application/vnd.openxmlformats-officedocument.presentationml.slideLayout+xml" PartName="/ppt/slideLayouts/slideLayout278.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103.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308.xml"/>
  <Override ContentType="application/vnd.openxmlformats-officedocument.presentationml.slideLayout+xml" PartName="/ppt/slideLayouts/slideLayout314.xml"/>
  <Override ContentType="application/vnd.openxmlformats-officedocument.presentationml.slideLayout+xml" PartName="/ppt/slideLayouts/slideLayout128.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68.xml"/>
  <Override ContentType="application/vnd.openxmlformats-officedocument.presentationml.slideLayout+xml" PartName="/ppt/slideLayouts/slideLayout21.xml"/>
  <Override ContentType="application/vnd.openxmlformats-officedocument.presentationml.slideLayout+xml" PartName="/ppt/slideLayouts/slideLayout294.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339.xml"/>
  <Override ContentType="application/vnd.openxmlformats-officedocument.presentationml.slideLayout+xml" PartName="/ppt/slideLayouts/slideLayout3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288.xml"/>
  <Override ContentType="application/vnd.openxmlformats-officedocument.presentationml.slideLayout+xml" PartName="/ppt/slideLayouts/slideLayout245.xml"/>
  <Override ContentType="application/vnd.openxmlformats-officedocument.presentationml.slideLayout+xml" PartName="/ppt/slideLayouts/slideLayout330.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231.xml"/>
  <Override ContentType="application/vnd.openxmlformats-officedocument.presentationml.slideLayout+xml" PartName="/ppt/slideLayouts/slideLayout274.xml"/>
  <Override ContentType="application/vnd.openxmlformats-officedocument.presentationml.slideLayout+xml" PartName="/ppt/slideLayouts/slideLayout324.xml"/>
  <Override ContentType="application/vnd.openxmlformats-officedocument.presentationml.slideLayout+xml" PartName="/ppt/slideLayouts/slideLayout273.xml"/>
  <Override ContentType="application/vnd.openxmlformats-officedocument.presentationml.slideLayout+xml" PartName="/ppt/slideLayouts/slideLayout184.xml"/>
  <Override ContentType="application/vnd.openxmlformats-officedocument.presentationml.slideLayout+xml" PartName="/ppt/slideLayouts/slideLayout230.xml"/>
  <Override ContentType="application/vnd.openxmlformats-officedocument.presentationml.slideLayout+xml" PartName="/ppt/slideLayouts/slideLayout141.xml"/>
  <Override ContentType="application/vnd.openxmlformats-officedocument.presentationml.slideLayout+xml" PartName="/ppt/slideLayouts/slideLayout329.xml"/>
  <Override ContentType="application/vnd.openxmlformats-officedocument.presentationml.slideLayout+xml" PartName="/ppt/slideLayouts/slideLayout239.xml"/>
  <Override ContentType="application/vnd.openxmlformats-officedocument.presentationml.slideLayout+xml" PartName="/ppt/slideLayouts/slideLayout7.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99.xml"/>
  <Override ContentType="application/vnd.openxmlformats-officedocument.presentationml.slideLayout+xml" PartName="/ppt/slideLayouts/slideLayout256.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263.xml"/>
  <Override ContentType="application/vnd.openxmlformats-officedocument.presentationml.slideLayout+xml" PartName="/ppt/slideLayouts/slideLayout68.xml"/>
  <Override ContentType="application/vnd.openxmlformats-officedocument.presentationml.slideLayout+xml" PartName="/ppt/slideLayouts/slideLayout335.xml"/>
  <Override ContentType="application/vnd.openxmlformats-officedocument.presentationml.slideLayout+xml" PartName="/ppt/slideLayouts/slideLayout203.xml"/>
  <Override ContentType="application/vnd.openxmlformats-officedocument.presentationml.slideLayout+xml" PartName="/ppt/slideLayouts/slideLayout246.xml"/>
  <Override ContentType="application/vnd.openxmlformats-officedocument.presentationml.slideLayout+xml" PartName="/ppt/slideLayouts/slideLayout290.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67.xml"/>
  <Override ContentType="application/vnd.openxmlformats-officedocument.presentationml.slideLayout+xml" PartName="/ppt/slideLayouts/slideLayout284.xml"/>
  <Override ContentType="application/vnd.openxmlformats-officedocument.presentationml.slideLayout+xml" PartName="/ppt/slideLayouts/slideLayout20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241.xml"/>
  <Override ContentType="application/vnd.openxmlformats-officedocument.presentationml.slideLayout+xml" PartName="/ppt/slideLayouts/slideLayout31.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303.xml"/>
  <Override ContentType="application/vnd.openxmlformats-officedocument.presentationml.slideLayout+xml" PartName="/ppt/slideLayouts/slideLayout156.xml"/>
  <Override ContentType="application/vnd.openxmlformats-officedocument.presentationml.slideLayout+xml" PartName="/ppt/slideLayouts/slideLayout199.xml"/>
  <Override ContentType="application/vnd.openxmlformats-officedocument.presentationml.slideLayout+xml" PartName="/ppt/slideLayouts/slideLayout173.xml"/>
  <Override ContentType="application/vnd.openxmlformats-officedocument.presentationml.slideLayout+xml" PartName="/ppt/slideLayouts/slideLayout320.xml"/>
  <Override ContentType="application/vnd.openxmlformats-officedocument.presentationml.slideLayout+xml" PartName="/ppt/slideLayouts/slideLayout171.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295.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305.xml"/>
  <Override ContentType="application/vnd.openxmlformats-officedocument.presentationml.slideLayout+xml" PartName="/ppt/slideLayouts/slideLayout47.xml"/>
  <Override ContentType="application/vnd.openxmlformats-officedocument.presentationml.slideLayout+xml" PartName="/ppt/slideLayouts/slideLayout216.xml"/>
  <Override ContentType="application/vnd.openxmlformats-officedocument.presentationml.slideLayout+xml" PartName="/ppt/slideLayouts/slideLayout309.xml"/>
  <Override ContentType="application/vnd.openxmlformats-officedocument.presentationml.slideLayout+xml" PartName="/ppt/slideLayouts/slideLayout5.xml"/>
  <Override ContentType="application/vnd.openxmlformats-officedocument.presentationml.slideLayout+xml" PartName="/ppt/slideLayouts/slideLayout259.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313.xml"/>
  <Override ContentType="application/vnd.openxmlformats-officedocument.presentationml.slideLayout+xml" PartName="/ppt/slideLayouts/slideLayout275.xml"/>
  <Override ContentType="application/vnd.openxmlformats-officedocument.presentationml.slideLayout+xml" PartName="/ppt/slideLayouts/slideLayout208.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228.xml"/>
  <Override ContentType="application/vnd.openxmlformats-officedocument.presentationml.slideLayout+xml" PartName="/ppt/slideLayouts/slideLayout135.xml"/>
  <Override ContentType="application/vnd.openxmlformats-officedocument.presentationml.slideLayout+xml" PartName="/ppt/slideLayouts/slideLayout280.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291.xml"/>
  <Override ContentType="application/vnd.openxmlformats-officedocument.presentationml.slideLayout+xml" PartName="/ppt/slideLayouts/slideLayout325.xml"/>
  <Override ContentType="application/vnd.openxmlformats-officedocument.presentationml.slideLayout+xml" PartName="/ppt/slideLayouts/slideLayout194.xml"/>
  <Override ContentType="application/vnd.openxmlformats-officedocument.presentationml.slideLayout+xml" PartName="/ppt/slideLayouts/slideLayout287.xml"/>
  <Override ContentType="application/vnd.openxmlformats-officedocument.presentationml.slideLayout+xml" PartName="/ppt/slideLayouts/slideLayout71.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302.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328.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310.xml"/>
  <Override ContentType="application/vnd.openxmlformats-officedocument.presentationml.slideLayout+xml" PartName="/ppt/slideLayouts/slideLayout204.xml"/>
  <Override ContentType="application/vnd.openxmlformats-officedocument.presentationml.slideLayout+xml" PartName="/ppt/slideLayouts/slideLayout336.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298.xml"/>
  <Override ContentType="application/vnd.openxmlformats-officedocument.presentationml.slideLayout+xml" PartName="/ppt/slideLayouts/slideLayout166.xml"/>
  <Override ContentType="application/vnd.openxmlformats-officedocument.presentationml.slideLayout+xml" PartName="/ppt/slideLayouts/slideLayout247.xml"/>
  <Override ContentType="application/vnd.openxmlformats-officedocument.presentationml.slideLayout+xml" PartName="/ppt/slideLayouts/slideLayout272.xml"/>
  <Override ContentType="application/vnd.openxmlformats-officedocument.presentationml.slideLayout+xml" PartName="/ppt/slideLayouts/slideLayout140.xml"/>
  <Override ContentType="application/vnd.openxmlformats-officedocument.presentationml.slideLayout+xml" PartName="/ppt/slideLayouts/slideLayout264.xml"/>
  <Override ContentType="application/vnd.openxmlformats-officedocument.presentationml.slideLayout+xml" PartName="/ppt/slideLayouts/slideLayout90.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255.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317.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321.xml"/>
  <Override ContentType="application/vnd.openxmlformats-officedocument.presentationml.slideLayout+xml" PartName="/ppt/slideLayouts/slideLayout236.xml"/>
  <Override ContentType="application/vnd.openxmlformats-officedocument.presentationml.slideLayout+xml" PartName="/ppt/slideLayouts/slideLayout191.xml"/>
  <Override ContentType="application/vnd.openxmlformats-officedocument.presentationml.slideLayout+xml" PartName="/ppt/slideLayouts/slideLayout279.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58.xml"/>
  <Override ContentType="application/vnd.openxmlformats-officedocument.presentationml.slideLayout+xml" PartName="/ppt/slideLayouts/slideLayout240.xml"/>
  <Override ContentType="application/vnd.openxmlformats-officedocument.presentationml.slideLayout+xml" PartName="/ppt/slideLayouts/slideLayout15.xml"/>
  <Override ContentType="application/vnd.openxmlformats-officedocument.presentationml.slideLayout+xml" PartName="/ppt/slideLayouts/slideLayout283.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3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28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40.xml"/>
  <Override ContentType="application/vnd.openxmlformats-officedocument.presentationml.slideLayout+xml" PartName="/ppt/slideLayouts/slideLayout306.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233.xml"/>
  <Override ContentType="application/vnd.openxmlformats-officedocument.presentationml.slideLayout+xml" PartName="/ppt/slideLayouts/slideLayout179.xml"/>
  <Override ContentType="application/vnd.openxmlformats-officedocument.presentationml.slideLayout+xml" PartName="/ppt/slideLayouts/slideLayout60.xml"/>
  <Override ContentType="application/vnd.openxmlformats-officedocument.presentationml.slideLayout+xml" PartName="/ppt/slideLayouts/slideLayout322.xml"/>
  <Override ContentType="application/vnd.openxmlformats-officedocument.presentationml.slideLayout+xml" PartName="/ppt/slideLayouts/slideLayout136.xml"/>
  <Override ContentType="application/vnd.openxmlformats-officedocument.presentationml.slideLayout+xml" PartName="/ppt/slideLayouts/slideLayout326.xml"/>
  <Override ContentType="application/vnd.openxmlformats-officedocument.presentationml.slideLayout+xml" PartName="/ppt/slideLayouts/slideLayout292.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215.xml"/>
  <Override ContentType="application/vnd.openxmlformats-officedocument.presentationml.slideLayout+xml" PartName="/ppt/slideLayouts/slideLayout276.xml"/>
  <Override ContentType="application/vnd.openxmlformats-officedocument.presentationml.slideLayout+xml" PartName="/ppt/slideLayouts/slideLayout25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261.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312.xml"/>
  <Override ContentType="application/vnd.openxmlformats-officedocument.presentationml.slideLayout+xml" PartName="/ppt/slideLayouts/slideLayout209.xml"/>
  <Override ContentType="application/vnd.openxmlformats-officedocument.presentationml.slideLayout+xml" PartName="/ppt/slideLayouts/slideLayout227.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337.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222.xml"/>
  <Override ContentType="application/vnd.openxmlformats-officedocument.presentationml.slideLayout+xml" PartName="/ppt/slideLayouts/slideLayout282.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327.xml"/>
  <Override ContentType="application/vnd.openxmlformats-officedocument.presentationml.slideLayout+xml" PartName="/ppt/slideLayouts/slideLayout115.xml"/>
  <Override ContentType="application/vnd.openxmlformats-officedocument.presentationml.slideLayout+xml" PartName="/ppt/slideLayouts/slideLayout301.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297.xml"/>
  <Override ContentType="application/vnd.openxmlformats-officedocument.presentationml.slideLayout+xml" PartName="/ppt/slideLayouts/slideLayout211.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271.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254.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316.xml"/>
  <Override ContentType="application/vnd.openxmlformats-officedocument.presentationml.slideLayout+xml" PartName="/ppt/slideLayouts/slideLayout27.xml"/>
  <Override ContentType="application/vnd.openxmlformats-officedocument.presentationml.slideLayout+xml" PartName="/ppt/slideLayouts/slideLayout186.xml"/>
  <Override ContentType="application/vnd.openxmlformats-officedocument.presentationml.slideLayout+xml" PartName="/ppt/slideLayouts/slideLayout160.xml"/>
  <Override ContentType="application/vnd.openxmlformats-officedocument.presentationml.slideLayout+xml" PartName="/ppt/slideLayouts/slideLayout333.xml"/>
  <Override ContentType="application/vnd.openxmlformats-officedocument.presentationml.slideMaster+xml" PartName="/ppt/slideMasters/slideMaster9.xml"/>
  <Override ContentType="application/vnd.openxmlformats-officedocument.presentationml.slideMaster+xml" PartName="/ppt/slideMasters/slideMaster18.xml"/>
  <Override ContentType="application/vnd.openxmlformats-officedocument.presentationml.slideMaster+xml" PartName="/ppt/slideMasters/slideMaster26.xml"/>
  <Override ContentType="application/vnd.openxmlformats-officedocument.presentationml.slideMaster+xml" PartName="/ppt/slideMasters/slideMaster13.xml"/>
  <Override ContentType="application/vnd.openxmlformats-officedocument.presentationml.slideMaster+xml" PartName="/ppt/slideMasters/slideMaster34.xml"/>
  <Override ContentType="application/vnd.openxmlformats-officedocument.presentationml.slideMaster+xml" PartName="/ppt/slideMasters/slideMaster30.xml"/>
  <Override ContentType="application/vnd.openxmlformats-officedocument.presentationml.slideMaster+xml" PartName="/ppt/slideMasters/slideMaster21.xml"/>
  <Override ContentType="application/vnd.openxmlformats-officedocument.presentationml.slideMaster+xml" PartName="/ppt/slideMasters/slideMaster5.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5.xml"/>
  <Override ContentType="application/vnd.openxmlformats-officedocument.presentationml.slideMaster+xml" PartName="/ppt/slideMasters/slideMaster19.xml"/>
  <Override ContentType="application/vnd.openxmlformats-officedocument.presentationml.slideMaster+xml" PartName="/ppt/slideMasters/slideMaster38.xml"/>
  <Override ContentType="application/vnd.openxmlformats-officedocument.presentationml.slideMaster+xml" PartName="/ppt/slideMasters/slideMaster12.xml"/>
  <Override ContentType="application/vnd.openxmlformats-officedocument.presentationml.slideMaster+xml" PartName="/ppt/slideMasters/slideMaster28.xml"/>
  <Override ContentType="application/vnd.openxmlformats-officedocument.presentationml.slideMaster+xml" PartName="/ppt/slideMasters/slideMaster16.xml"/>
  <Override ContentType="application/vnd.openxmlformats-officedocument.presentationml.slideMaster+xml" PartName="/ppt/slideMasters/slideMaster4.xml"/>
  <Override ContentType="application/vnd.openxmlformats-officedocument.presentationml.slideMaster+xml" PartName="/ppt/slideMasters/slideMaster20.xml"/>
  <Override ContentType="application/vnd.openxmlformats-officedocument.presentationml.slideMaster+xml" PartName="/ppt/slideMasters/slideMaster33.xml"/>
  <Override ContentType="application/vnd.openxmlformats-officedocument.presentationml.slideMaster+xml" PartName="/ppt/slideMasters/slideMaster2.xml"/>
  <Override ContentType="application/vnd.openxmlformats-officedocument.presentationml.slideMaster+xml" PartName="/ppt/slideMasters/slideMaster24.xml"/>
  <Override ContentType="application/vnd.openxmlformats-officedocument.presentationml.slideMaster+xml" PartName="/ppt/slideMasters/slideMaster37.xml"/>
  <Override ContentType="application/vnd.openxmlformats-officedocument.presentationml.slideMaster+xml" PartName="/ppt/slideMasters/slideMaster29.xml"/>
  <Override ContentType="application/vnd.openxmlformats-officedocument.presentationml.slideMaster+xml" PartName="/ppt/slideMasters/slideMaster11.xml"/>
  <Override ContentType="application/vnd.openxmlformats-officedocument.presentationml.slideMaster+xml" PartName="/ppt/slideMasters/slideMaster10.xml"/>
  <Override ContentType="application/vnd.openxmlformats-officedocument.presentationml.slideMaster+xml" PartName="/ppt/slideMasters/slideMaster15.xml"/>
  <Override ContentType="application/vnd.openxmlformats-officedocument.presentationml.slideMaster+xml" PartName="/ppt/slideMasters/slideMaster23.xml"/>
  <Override ContentType="application/vnd.openxmlformats-officedocument.presentationml.slideMaster+xml" PartName="/ppt/slideMasters/slideMaster1.xml"/>
  <Override ContentType="application/vnd.openxmlformats-officedocument.presentationml.slideMaster+xml" PartName="/ppt/slideMasters/slideMaster7.xml"/>
  <Override ContentType="application/vnd.openxmlformats-officedocument.presentationml.slideMaster+xml" PartName="/ppt/slideMasters/slideMaster32.xml"/>
  <Override ContentType="application/vnd.openxmlformats-officedocument.presentationml.slideMaster+xml" PartName="/ppt/slideMasters/slideMaster31.xml"/>
  <Override ContentType="application/vnd.openxmlformats-officedocument.presentationml.slideMaster+xml" PartName="/ppt/slideMasters/slideMaster36.xml"/>
  <Override ContentType="application/vnd.openxmlformats-officedocument.presentationml.slideMaster+xml" PartName="/ppt/slideMasters/slideMaster14.xml"/>
  <Override ContentType="application/vnd.openxmlformats-officedocument.presentationml.slideMaster+xml" PartName="/ppt/slideMasters/slideMaster17.xml"/>
  <Override ContentType="application/vnd.openxmlformats-officedocument.presentationml.slideMaster+xml" PartName="/ppt/slideMasters/slideMaster27.xml"/>
  <Override ContentType="application/vnd.openxmlformats-officedocument.presentationml.slideMaster+xml" PartName="/ppt/slideMasters/slideMaster22.xml"/>
  <Override ContentType="application/vnd.openxmlformats-officedocument.presentationml.slideMaster+xml" PartName="/ppt/slideMasters/slideMaster35.xml"/>
  <Override ContentType="application/vnd.openxmlformats-officedocument.presentationml.slideMaster+xml" PartName="/ppt/slideMasters/slideMaster6.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38.xml"/>
  <Override ContentType="application/vnd.openxmlformats-officedocument.theme+xml" PartName="/ppt/theme/theme6.xml"/>
  <Override ContentType="application/vnd.openxmlformats-officedocument.theme+xml" PartName="/ppt/theme/theme20.xml"/>
  <Override ContentType="application/vnd.openxmlformats-officedocument.theme+xml" PartName="/ppt/theme/theme33.xml"/>
  <Override ContentType="application/vnd.openxmlformats-officedocument.theme+xml" PartName="/ppt/theme/theme17.xml"/>
  <Override ContentType="application/vnd.openxmlformats-officedocument.theme+xml" PartName="/ppt/theme/theme11.xml"/>
  <Override ContentType="application/vnd.openxmlformats-officedocument.theme+xml" PartName="/ppt/theme/theme24.xml"/>
  <Override ContentType="application/vnd.openxmlformats-officedocument.theme+xml" PartName="/ppt/theme/theme5.xml"/>
  <Override ContentType="application/vnd.openxmlformats-officedocument.theme+xml" PartName="/ppt/theme/theme26.xml"/>
  <Override ContentType="application/vnd.openxmlformats-officedocument.theme+xml" PartName="/ppt/theme/theme7.xml"/>
  <Override ContentType="application/vnd.openxmlformats-officedocument.theme+xml" PartName="/ppt/theme/theme39.xml"/>
  <Override ContentType="application/vnd.openxmlformats-officedocument.theme+xml" PartName="/ppt/theme/theme32.xml"/>
  <Override ContentType="application/vnd.openxmlformats-officedocument.theme+xml" PartName="/ppt/theme/theme4.xml"/>
  <Override ContentType="application/vnd.openxmlformats-officedocument.theme+xml" PartName="/ppt/theme/theme36.xml"/>
  <Override ContentType="application/vnd.openxmlformats-officedocument.theme+xml" PartName="/ppt/theme/theme18.xml"/>
  <Override ContentType="application/vnd.openxmlformats-officedocument.theme+xml" PartName="/ppt/theme/theme23.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27.xml"/>
  <Override ContentType="application/vnd.openxmlformats-officedocument.theme+xml" PartName="/ppt/theme/theme14.xml"/>
  <Override ContentType="application/vnd.openxmlformats-officedocument.theme+xml" PartName="/ppt/theme/theme19.xml"/>
  <Override ContentType="application/vnd.openxmlformats-officedocument.theme+xml" PartName="/ppt/theme/theme22.xml"/>
  <Override ContentType="application/vnd.openxmlformats-officedocument.theme+xml" PartName="/ppt/theme/theme3.xml"/>
  <Override ContentType="application/vnd.openxmlformats-officedocument.theme+xml" PartName="/ppt/theme/theme31.xml"/>
  <Override ContentType="application/vnd.openxmlformats-officedocument.theme+xml" PartName="/ppt/theme/theme30.xml"/>
  <Override ContentType="application/vnd.openxmlformats-officedocument.theme+xml" PartName="/ppt/theme/theme35.xml"/>
  <Override ContentType="application/vnd.openxmlformats-officedocument.theme+xml" PartName="/ppt/theme/theme15.xml"/>
  <Override ContentType="application/vnd.openxmlformats-officedocument.theme+xml" PartName="/ppt/theme/theme9.xml"/>
  <Override ContentType="application/vnd.openxmlformats-officedocument.theme+xml" PartName="/ppt/theme/theme13.xml"/>
  <Override ContentType="application/vnd.openxmlformats-officedocument.theme+xml" PartName="/ppt/theme/theme28.xml"/>
  <Override ContentType="application/vnd.openxmlformats-officedocument.theme+xml" PartName="/ppt/theme/theme21.xml"/>
  <Override ContentType="application/vnd.openxmlformats-officedocument.theme+xml" PartName="/ppt/theme/theme37.xml"/>
  <Override ContentType="application/vnd.openxmlformats-officedocument.theme+xml" PartName="/ppt/theme/theme34.xml"/>
  <Override ContentType="application/vnd.openxmlformats-officedocument.theme+xml" PartName="/ppt/theme/theme2.xml"/>
  <Override ContentType="application/vnd.openxmlformats-officedocument.theme+xml" PartName="/ppt/theme/theme29.xml"/>
  <Override ContentType="application/vnd.openxmlformats-officedocument.theme+xml" PartName="/ppt/theme/theme16.xml"/>
  <Override ContentType="application/vnd.openxmlformats-officedocument.theme+xml" PartName="/ppt/theme/theme25.xml"/>
  <Override ContentType="application/vnd.openxmlformats-officedocument.theme+xml" PartName="/ppt/theme/theme1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988" r:id="rId4"/>
    <p:sldMasterId id="2147483989" r:id="rId5"/>
    <p:sldMasterId id="2147483990" r:id="rId6"/>
    <p:sldMasterId id="2147483991" r:id="rId7"/>
    <p:sldMasterId id="2147483992" r:id="rId8"/>
    <p:sldMasterId id="2147483993" r:id="rId9"/>
    <p:sldMasterId id="2147483994" r:id="rId10"/>
    <p:sldMasterId id="2147483995" r:id="rId11"/>
    <p:sldMasterId id="2147483996" r:id="rId12"/>
    <p:sldMasterId id="2147483997" r:id="rId13"/>
    <p:sldMasterId id="2147483998" r:id="rId14"/>
    <p:sldMasterId id="2147483999" r:id="rId15"/>
    <p:sldMasterId id="2147484000" r:id="rId16"/>
    <p:sldMasterId id="2147484001" r:id="rId17"/>
    <p:sldMasterId id="2147484002" r:id="rId18"/>
    <p:sldMasterId id="2147484003" r:id="rId19"/>
    <p:sldMasterId id="2147484004" r:id="rId20"/>
    <p:sldMasterId id="2147484005" r:id="rId21"/>
    <p:sldMasterId id="2147484006" r:id="rId22"/>
    <p:sldMasterId id="2147484007" r:id="rId23"/>
    <p:sldMasterId id="2147484008" r:id="rId24"/>
    <p:sldMasterId id="2147484009" r:id="rId25"/>
    <p:sldMasterId id="2147484010" r:id="rId26"/>
    <p:sldMasterId id="2147484011" r:id="rId27"/>
    <p:sldMasterId id="2147484012" r:id="rId28"/>
    <p:sldMasterId id="2147484013" r:id="rId29"/>
    <p:sldMasterId id="2147484014" r:id="rId30"/>
    <p:sldMasterId id="2147484015" r:id="rId31"/>
    <p:sldMasterId id="2147484016" r:id="rId32"/>
    <p:sldMasterId id="2147484017" r:id="rId33"/>
    <p:sldMasterId id="2147484018" r:id="rId34"/>
    <p:sldMasterId id="2147484019" r:id="rId35"/>
    <p:sldMasterId id="2147484020" r:id="rId36"/>
    <p:sldMasterId id="2147484021" r:id="rId37"/>
    <p:sldMasterId id="2147484022" r:id="rId38"/>
    <p:sldMasterId id="2147484023" r:id="rId39"/>
    <p:sldMasterId id="2147484024" r:id="rId40"/>
    <p:sldMasterId id="2147484025" r:id="rId41"/>
  </p:sldMasterIdLst>
  <p:notesMasterIdLst>
    <p:notesMasterId r:id="rId42"/>
  </p:notesMasterIdLst>
  <p:sldIdLst>
    <p:sldId id="256" r:id="rId43"/>
    <p:sldId id="257" r:id="rId44"/>
    <p:sldId id="258" r:id="rId45"/>
    <p:sldId id="259" r:id="rId46"/>
    <p:sldId id="260" r:id="rId47"/>
    <p:sldId id="261" r:id="rId48"/>
    <p:sldId id="262" r:id="rId49"/>
    <p:sldId id="263" r:id="rId50"/>
    <p:sldId id="264" r:id="rId51"/>
    <p:sldId id="265" r:id="rId52"/>
    <p:sldId id="266" r:id="rId53"/>
    <p:sldId id="267" r:id="rId54"/>
    <p:sldId id="268" r:id="rId55"/>
    <p:sldId id="269" r:id="rId56"/>
    <p:sldId id="270" r:id="rId57"/>
    <p:sldId id="271" r:id="rId58"/>
    <p:sldId id="272" r:id="rId59"/>
    <p:sldId id="273" r:id="rId60"/>
    <p:sldId id="274" r:id="rId61"/>
    <p:sldId id="275" r:id="rId62"/>
    <p:sldId id="276" r:id="rId63"/>
    <p:sldId id="277" r:id="rId64"/>
    <p:sldId id="278" r:id="rId65"/>
    <p:sldId id="279" r:id="rId66"/>
    <p:sldId id="280" r:id="rId67"/>
    <p:sldId id="281" r:id="rId68"/>
    <p:sldId id="282" r:id="rId69"/>
    <p:sldId id="283" r:id="rId70"/>
    <p:sldId id="284" r:id="rId71"/>
    <p:sldId id="285" r:id="rId72"/>
    <p:sldId id="286" r:id="rId73"/>
    <p:sldId id="287" r:id="rId74"/>
    <p:sldId id="288" r:id="rId75"/>
    <p:sldId id="289" r:id="rId76"/>
    <p:sldId id="290" r:id="rId77"/>
    <p:sldId id="291" r:id="rId78"/>
    <p:sldId id="292" r:id="rId79"/>
    <p:sldId id="293" r:id="rId80"/>
    <p:sldId id="294" r:id="rId81"/>
    <p:sldId id="295" r:id="rId82"/>
    <p:sldId id="296" r:id="rId83"/>
    <p:sldId id="297" r:id="rId84"/>
    <p:sldId id="298" r:id="rId85"/>
    <p:sldId id="299" r:id="rId86"/>
    <p:sldId id="300" r:id="rId87"/>
    <p:sldId id="301" r:id="rId88"/>
    <p:sldId id="302" r:id="rId89"/>
    <p:sldId id="303" r:id="rId90"/>
    <p:sldId id="304" r:id="rId91"/>
    <p:sldId id="305" r:id="rId92"/>
    <p:sldId id="306" r:id="rId93"/>
    <p:sldId id="307" r:id="rId94"/>
    <p:sldId id="308" r:id="rId95"/>
    <p:sldId id="309" r:id="rId96"/>
    <p:sldId id="310" r:id="rId97"/>
    <p:sldId id="311" r:id="rId98"/>
    <p:sldId id="312" r:id="rId99"/>
    <p:sldId id="313" r:id="rId100"/>
    <p:sldId id="314" r:id="rId101"/>
    <p:sldId id="315" r:id="rId102"/>
    <p:sldId id="316" r:id="rId103"/>
    <p:sldId id="317" r:id="rId104"/>
    <p:sldId id="318" r:id="rId105"/>
    <p:sldId id="319" r:id="rId106"/>
    <p:sldId id="320" r:id="rId107"/>
    <p:sldId id="321" r:id="rId108"/>
    <p:sldId id="322" r:id="rId109"/>
    <p:sldId id="323" r:id="rId110"/>
    <p:sldId id="324" r:id="rId111"/>
    <p:sldId id="325" r:id="rId112"/>
    <p:sldId id="326" r:id="rId113"/>
    <p:sldId id="327" r:id="rId114"/>
    <p:sldId id="328" r:id="rId115"/>
    <p:sldId id="329" r:id="rId116"/>
    <p:sldId id="330" r:id="rId117"/>
    <p:sldId id="331" r:id="rId118"/>
    <p:sldId id="332" r:id="rId119"/>
    <p:sldId id="333" r:id="rId120"/>
    <p:sldId id="334" r:id="rId121"/>
    <p:sldId id="335" r:id="rId122"/>
    <p:sldId id="336" r:id="rId123"/>
  </p:sldIdLst>
  <p:sldSz cy="6858000" cx="9144000"/>
  <p:notesSz cx="6797675" cy="9928225"/>
  <p:embeddedFontLst>
    <p:embeddedFont>
      <p:font typeface="Century Gothic"/>
      <p:regular r:id="rId124"/>
      <p:bold r:id="rId125"/>
      <p:italic r:id="rId126"/>
      <p:boldItalic r:id="rId1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05B715BD-B625-48E3-8349-ABC0E08A4B30}">
  <a:tblStyle styleId="{05B715BD-B625-48E3-8349-ABC0E08A4B30}" styleName="Table_0"/>
</a:tblStyleLst>
</file>

<file path=ppt/_rels/presentation.xml.rels><?xml version="1.0" encoding="UTF-8" standalone="yes"?><Relationships xmlns="http://schemas.openxmlformats.org/package/2006/relationships"><Relationship Id="rId40" Type="http://schemas.openxmlformats.org/officeDocument/2006/relationships/slideMaster" Target="slideMasters/slideMaster37.xml"/><Relationship Id="rId42" Type="http://schemas.openxmlformats.org/officeDocument/2006/relationships/notesMaster" Target="notesMasters/notesMaster1.xml"/><Relationship Id="rId41" Type="http://schemas.openxmlformats.org/officeDocument/2006/relationships/slideMaster" Target="slideMasters/slideMaster38.xml"/><Relationship Id="rId44" Type="http://schemas.openxmlformats.org/officeDocument/2006/relationships/slide" Target="slides/slide2.xml"/><Relationship Id="rId43" Type="http://schemas.openxmlformats.org/officeDocument/2006/relationships/slide" Target="slides/slide1.xml"/><Relationship Id="rId46" Type="http://schemas.openxmlformats.org/officeDocument/2006/relationships/slide" Target="slides/slide4.xml"/><Relationship Id="rId45" Type="http://schemas.openxmlformats.org/officeDocument/2006/relationships/slide" Target="slides/slide3.xml"/><Relationship Id="rId107" Type="http://schemas.openxmlformats.org/officeDocument/2006/relationships/slide" Target="slides/slide65.xml"/><Relationship Id="rId106" Type="http://schemas.openxmlformats.org/officeDocument/2006/relationships/slide" Target="slides/slide64.xml"/><Relationship Id="rId105" Type="http://schemas.openxmlformats.org/officeDocument/2006/relationships/slide" Target="slides/slide63.xml"/><Relationship Id="rId104" Type="http://schemas.openxmlformats.org/officeDocument/2006/relationships/slide" Target="slides/slide62.xml"/><Relationship Id="rId109" Type="http://schemas.openxmlformats.org/officeDocument/2006/relationships/slide" Target="slides/slide67.xml"/><Relationship Id="rId108" Type="http://schemas.openxmlformats.org/officeDocument/2006/relationships/slide" Target="slides/slide66.xml"/><Relationship Id="rId48" Type="http://schemas.openxmlformats.org/officeDocument/2006/relationships/slide" Target="slides/slide6.xml"/><Relationship Id="rId47" Type="http://schemas.openxmlformats.org/officeDocument/2006/relationships/slide" Target="slides/slide5.xml"/><Relationship Id="rId49" Type="http://schemas.openxmlformats.org/officeDocument/2006/relationships/slide" Target="slides/slide7.xml"/><Relationship Id="rId103" Type="http://schemas.openxmlformats.org/officeDocument/2006/relationships/slide" Target="slides/slide61.xml"/><Relationship Id="rId102" Type="http://schemas.openxmlformats.org/officeDocument/2006/relationships/slide" Target="slides/slide60.xml"/><Relationship Id="rId101" Type="http://schemas.openxmlformats.org/officeDocument/2006/relationships/slide" Target="slides/slide59.xml"/><Relationship Id="rId100" Type="http://schemas.openxmlformats.org/officeDocument/2006/relationships/slide" Target="slides/slide58.xml"/><Relationship Id="rId31" Type="http://schemas.openxmlformats.org/officeDocument/2006/relationships/slideMaster" Target="slideMasters/slideMaster28.xml"/><Relationship Id="rId30" Type="http://schemas.openxmlformats.org/officeDocument/2006/relationships/slideMaster" Target="slideMasters/slideMaster27.xml"/><Relationship Id="rId33" Type="http://schemas.openxmlformats.org/officeDocument/2006/relationships/slideMaster" Target="slideMasters/slideMaster30.xml"/><Relationship Id="rId32" Type="http://schemas.openxmlformats.org/officeDocument/2006/relationships/slideMaster" Target="slideMasters/slideMaster29.xml"/><Relationship Id="rId35" Type="http://schemas.openxmlformats.org/officeDocument/2006/relationships/slideMaster" Target="slideMasters/slideMaster32.xml"/><Relationship Id="rId34" Type="http://schemas.openxmlformats.org/officeDocument/2006/relationships/slideMaster" Target="slideMasters/slideMaster31.xml"/><Relationship Id="rId37" Type="http://schemas.openxmlformats.org/officeDocument/2006/relationships/slideMaster" Target="slideMasters/slideMaster34.xml"/><Relationship Id="rId36" Type="http://schemas.openxmlformats.org/officeDocument/2006/relationships/slideMaster" Target="slideMasters/slideMaster33.xml"/><Relationship Id="rId39" Type="http://schemas.openxmlformats.org/officeDocument/2006/relationships/slideMaster" Target="slideMasters/slideMaster36.xml"/><Relationship Id="rId38" Type="http://schemas.openxmlformats.org/officeDocument/2006/relationships/slideMaster" Target="slideMasters/slideMaster35.xml"/><Relationship Id="rId20" Type="http://schemas.openxmlformats.org/officeDocument/2006/relationships/slideMaster" Target="slideMasters/slideMaster17.xml"/><Relationship Id="rId22" Type="http://schemas.openxmlformats.org/officeDocument/2006/relationships/slideMaster" Target="slideMasters/slideMaster19.xml"/><Relationship Id="rId21" Type="http://schemas.openxmlformats.org/officeDocument/2006/relationships/slideMaster" Target="slideMasters/slideMaster18.xml"/><Relationship Id="rId24" Type="http://schemas.openxmlformats.org/officeDocument/2006/relationships/slideMaster" Target="slideMasters/slideMaster21.xml"/><Relationship Id="rId23" Type="http://schemas.openxmlformats.org/officeDocument/2006/relationships/slideMaster" Target="slideMasters/slideMaster20.xml"/><Relationship Id="rId127" Type="http://schemas.openxmlformats.org/officeDocument/2006/relationships/font" Target="fonts/CenturyGothic-boldItalic.fntdata"/><Relationship Id="rId126" Type="http://schemas.openxmlformats.org/officeDocument/2006/relationships/font" Target="fonts/CenturyGothic-italic.fntdata"/><Relationship Id="rId26" Type="http://schemas.openxmlformats.org/officeDocument/2006/relationships/slideMaster" Target="slideMasters/slideMaster23.xml"/><Relationship Id="rId121" Type="http://schemas.openxmlformats.org/officeDocument/2006/relationships/slide" Target="slides/slide79.xml"/><Relationship Id="rId25" Type="http://schemas.openxmlformats.org/officeDocument/2006/relationships/slideMaster" Target="slideMasters/slideMaster22.xml"/><Relationship Id="rId120" Type="http://schemas.openxmlformats.org/officeDocument/2006/relationships/slide" Target="slides/slide78.xml"/><Relationship Id="rId28" Type="http://schemas.openxmlformats.org/officeDocument/2006/relationships/slideMaster" Target="slideMasters/slideMaster25.xml"/><Relationship Id="rId27" Type="http://schemas.openxmlformats.org/officeDocument/2006/relationships/slideMaster" Target="slideMasters/slideMaster24.xml"/><Relationship Id="rId125" Type="http://schemas.openxmlformats.org/officeDocument/2006/relationships/font" Target="fonts/CenturyGothic-bold.fntdata"/><Relationship Id="rId29" Type="http://schemas.openxmlformats.org/officeDocument/2006/relationships/slideMaster" Target="slideMasters/slideMaster26.xml"/><Relationship Id="rId124" Type="http://schemas.openxmlformats.org/officeDocument/2006/relationships/font" Target="fonts/CenturyGothic-regular.fntdata"/><Relationship Id="rId123" Type="http://schemas.openxmlformats.org/officeDocument/2006/relationships/slide" Target="slides/slide81.xml"/><Relationship Id="rId122" Type="http://schemas.openxmlformats.org/officeDocument/2006/relationships/slide" Target="slides/slide80.xml"/><Relationship Id="rId95" Type="http://schemas.openxmlformats.org/officeDocument/2006/relationships/slide" Target="slides/slide53.xml"/><Relationship Id="rId94" Type="http://schemas.openxmlformats.org/officeDocument/2006/relationships/slide" Target="slides/slide52.xml"/><Relationship Id="rId97" Type="http://schemas.openxmlformats.org/officeDocument/2006/relationships/slide" Target="slides/slide55.xml"/><Relationship Id="rId96" Type="http://schemas.openxmlformats.org/officeDocument/2006/relationships/slide" Target="slides/slide54.xml"/><Relationship Id="rId11" Type="http://schemas.openxmlformats.org/officeDocument/2006/relationships/slideMaster" Target="slideMasters/slideMaster8.xml"/><Relationship Id="rId99" Type="http://schemas.openxmlformats.org/officeDocument/2006/relationships/slide" Target="slides/slide57.xml"/><Relationship Id="rId10" Type="http://schemas.openxmlformats.org/officeDocument/2006/relationships/slideMaster" Target="slideMasters/slideMaster7.xml"/><Relationship Id="rId98" Type="http://schemas.openxmlformats.org/officeDocument/2006/relationships/slide" Target="slides/slide56.xml"/><Relationship Id="rId13" Type="http://schemas.openxmlformats.org/officeDocument/2006/relationships/slideMaster" Target="slideMasters/slideMaster10.xml"/><Relationship Id="rId12" Type="http://schemas.openxmlformats.org/officeDocument/2006/relationships/slideMaster" Target="slideMasters/slideMaster9.xml"/><Relationship Id="rId91" Type="http://schemas.openxmlformats.org/officeDocument/2006/relationships/slide" Target="slides/slide49.xml"/><Relationship Id="rId90" Type="http://schemas.openxmlformats.org/officeDocument/2006/relationships/slide" Target="slides/slide48.xml"/><Relationship Id="rId93" Type="http://schemas.openxmlformats.org/officeDocument/2006/relationships/slide" Target="slides/slide51.xml"/><Relationship Id="rId92" Type="http://schemas.openxmlformats.org/officeDocument/2006/relationships/slide" Target="slides/slide50.xml"/><Relationship Id="rId118" Type="http://schemas.openxmlformats.org/officeDocument/2006/relationships/slide" Target="slides/slide76.xml"/><Relationship Id="rId117" Type="http://schemas.openxmlformats.org/officeDocument/2006/relationships/slide" Target="slides/slide75.xml"/><Relationship Id="rId116" Type="http://schemas.openxmlformats.org/officeDocument/2006/relationships/slide" Target="slides/slide74.xml"/><Relationship Id="rId115" Type="http://schemas.openxmlformats.org/officeDocument/2006/relationships/slide" Target="slides/slide73.xml"/><Relationship Id="rId119" Type="http://schemas.openxmlformats.org/officeDocument/2006/relationships/slide" Target="slides/slide77.xml"/><Relationship Id="rId15" Type="http://schemas.openxmlformats.org/officeDocument/2006/relationships/slideMaster" Target="slideMasters/slideMaster12.xml"/><Relationship Id="rId110" Type="http://schemas.openxmlformats.org/officeDocument/2006/relationships/slide" Target="slides/slide68.xml"/><Relationship Id="rId14" Type="http://schemas.openxmlformats.org/officeDocument/2006/relationships/slideMaster" Target="slideMasters/slideMaster11.xml"/><Relationship Id="rId17" Type="http://schemas.openxmlformats.org/officeDocument/2006/relationships/slideMaster" Target="slideMasters/slideMaster14.xml"/><Relationship Id="rId16" Type="http://schemas.openxmlformats.org/officeDocument/2006/relationships/slideMaster" Target="slideMasters/slideMaster13.xml"/><Relationship Id="rId19" Type="http://schemas.openxmlformats.org/officeDocument/2006/relationships/slideMaster" Target="slideMasters/slideMaster16.xml"/><Relationship Id="rId114" Type="http://schemas.openxmlformats.org/officeDocument/2006/relationships/slide" Target="slides/slide72.xml"/><Relationship Id="rId18" Type="http://schemas.openxmlformats.org/officeDocument/2006/relationships/slideMaster" Target="slideMasters/slideMaster15.xml"/><Relationship Id="rId113" Type="http://schemas.openxmlformats.org/officeDocument/2006/relationships/slide" Target="slides/slide71.xml"/><Relationship Id="rId112" Type="http://schemas.openxmlformats.org/officeDocument/2006/relationships/slide" Target="slides/slide70.xml"/><Relationship Id="rId111" Type="http://schemas.openxmlformats.org/officeDocument/2006/relationships/slide" Target="slides/slide69.xml"/><Relationship Id="rId84" Type="http://schemas.openxmlformats.org/officeDocument/2006/relationships/slide" Target="slides/slide42.xml"/><Relationship Id="rId83" Type="http://schemas.openxmlformats.org/officeDocument/2006/relationships/slide" Target="slides/slide41.xml"/><Relationship Id="rId86" Type="http://schemas.openxmlformats.org/officeDocument/2006/relationships/slide" Target="slides/slide44.xml"/><Relationship Id="rId85" Type="http://schemas.openxmlformats.org/officeDocument/2006/relationships/slide" Target="slides/slide43.xml"/><Relationship Id="rId88" Type="http://schemas.openxmlformats.org/officeDocument/2006/relationships/slide" Target="slides/slide46.xml"/><Relationship Id="rId87" Type="http://schemas.openxmlformats.org/officeDocument/2006/relationships/slide" Target="slides/slide45.xml"/><Relationship Id="rId89" Type="http://schemas.openxmlformats.org/officeDocument/2006/relationships/slide" Target="slides/slide47.xml"/><Relationship Id="rId80" Type="http://schemas.openxmlformats.org/officeDocument/2006/relationships/slide" Target="slides/slide38.xml"/><Relationship Id="rId82" Type="http://schemas.openxmlformats.org/officeDocument/2006/relationships/slide" Target="slides/slide40.xml"/><Relationship Id="rId81" Type="http://schemas.openxmlformats.org/officeDocument/2006/relationships/slide" Target="slides/slide39.xml"/><Relationship Id="rId1" Type="http://schemas.openxmlformats.org/officeDocument/2006/relationships/theme" Target="theme/theme29.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slide" Target="slides/slide31.xml"/><Relationship Id="rId72" Type="http://schemas.openxmlformats.org/officeDocument/2006/relationships/slide" Target="slides/slide30.xml"/><Relationship Id="rId75" Type="http://schemas.openxmlformats.org/officeDocument/2006/relationships/slide" Target="slides/slide33.xml"/><Relationship Id="rId74" Type="http://schemas.openxmlformats.org/officeDocument/2006/relationships/slide" Target="slides/slide32.xml"/><Relationship Id="rId77" Type="http://schemas.openxmlformats.org/officeDocument/2006/relationships/slide" Target="slides/slide35.xml"/><Relationship Id="rId76" Type="http://schemas.openxmlformats.org/officeDocument/2006/relationships/slide" Target="slides/slide34.xml"/><Relationship Id="rId79" Type="http://schemas.openxmlformats.org/officeDocument/2006/relationships/slide" Target="slides/slide37.xml"/><Relationship Id="rId78" Type="http://schemas.openxmlformats.org/officeDocument/2006/relationships/slide" Target="slides/slide36.xml"/><Relationship Id="rId71" Type="http://schemas.openxmlformats.org/officeDocument/2006/relationships/slide" Target="slides/slide29.xml"/><Relationship Id="rId70" Type="http://schemas.openxmlformats.org/officeDocument/2006/relationships/slide" Target="slides/slide28.xml"/><Relationship Id="rId62" Type="http://schemas.openxmlformats.org/officeDocument/2006/relationships/slide" Target="slides/slide20.xml"/><Relationship Id="rId61" Type="http://schemas.openxmlformats.org/officeDocument/2006/relationships/slide" Target="slides/slide19.xml"/><Relationship Id="rId64" Type="http://schemas.openxmlformats.org/officeDocument/2006/relationships/slide" Target="slides/slide22.xml"/><Relationship Id="rId63" Type="http://schemas.openxmlformats.org/officeDocument/2006/relationships/slide" Target="slides/slide21.xml"/><Relationship Id="rId66" Type="http://schemas.openxmlformats.org/officeDocument/2006/relationships/slide" Target="slides/slide24.xml"/><Relationship Id="rId65" Type="http://schemas.openxmlformats.org/officeDocument/2006/relationships/slide" Target="slides/slide23.xml"/><Relationship Id="rId68" Type="http://schemas.openxmlformats.org/officeDocument/2006/relationships/slide" Target="slides/slide26.xml"/><Relationship Id="rId67" Type="http://schemas.openxmlformats.org/officeDocument/2006/relationships/slide" Target="slides/slide25.xml"/><Relationship Id="rId60" Type="http://schemas.openxmlformats.org/officeDocument/2006/relationships/slide" Target="slides/slide18.xml"/><Relationship Id="rId69" Type="http://schemas.openxmlformats.org/officeDocument/2006/relationships/slide" Target="slides/slide27.xml"/><Relationship Id="rId51" Type="http://schemas.openxmlformats.org/officeDocument/2006/relationships/slide" Target="slides/slide9.xml"/><Relationship Id="rId50" Type="http://schemas.openxmlformats.org/officeDocument/2006/relationships/slide" Target="slides/slide8.xml"/><Relationship Id="rId53" Type="http://schemas.openxmlformats.org/officeDocument/2006/relationships/slide" Target="slides/slide11.xml"/><Relationship Id="rId52" Type="http://schemas.openxmlformats.org/officeDocument/2006/relationships/slide" Target="slides/slide10.xml"/><Relationship Id="rId55" Type="http://schemas.openxmlformats.org/officeDocument/2006/relationships/slide" Target="slides/slide13.xml"/><Relationship Id="rId54" Type="http://schemas.openxmlformats.org/officeDocument/2006/relationships/slide" Target="slides/slide12.xml"/><Relationship Id="rId57" Type="http://schemas.openxmlformats.org/officeDocument/2006/relationships/slide" Target="slides/slide15.xml"/><Relationship Id="rId56" Type="http://schemas.openxmlformats.org/officeDocument/2006/relationships/slide" Target="slides/slide14.xml"/><Relationship Id="rId59" Type="http://schemas.openxmlformats.org/officeDocument/2006/relationships/slide" Target="slides/slide17.xml"/><Relationship Id="rId58"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00"/>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46398" cy="496886"/>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1pPr>
            <a:lvl2pPr indent="0" lvl="1" marL="4572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2pPr>
            <a:lvl3pPr indent="0" lvl="2" marL="9144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3pPr>
            <a:lvl4pPr indent="0" lvl="3" marL="13716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4pPr>
            <a:lvl5pPr indent="0" lvl="4" marL="18288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5pPr>
            <a:lvl6pPr indent="0" lvl="5" marL="22860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6pPr>
            <a:lvl7pPr indent="0" lvl="6" marL="32004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7pPr>
            <a:lvl8pPr indent="0" lvl="7" marL="45720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8pPr>
            <a:lvl9pPr indent="0" lvl="8" marL="64008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9pPr>
          </a:lstStyle>
          <a:p/>
        </p:txBody>
      </p:sp>
      <p:sp>
        <p:nvSpPr>
          <p:cNvPr id="4" name="Shape 4"/>
          <p:cNvSpPr txBox="1"/>
          <p:nvPr>
            <p:ph idx="10" type="dt"/>
          </p:nvPr>
        </p:nvSpPr>
        <p:spPr>
          <a:xfrm>
            <a:off x="3849687" y="0"/>
            <a:ext cx="2946398" cy="496886"/>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rgbClr val="000000"/>
              </a:buClr>
              <a:buFont typeface="Calibri"/>
              <a:buNone/>
              <a:defRPr b="0" i="0" sz="1200" u="none" cap="none" strike="noStrike">
                <a:solidFill>
                  <a:srgbClr val="000000"/>
                </a:solidFill>
                <a:latin typeface="Calibri"/>
                <a:ea typeface="Calibri"/>
                <a:cs typeface="Calibri"/>
                <a:sym typeface="Calibri"/>
              </a:defRPr>
            </a:lvl1pPr>
            <a:lvl2pPr indent="0" lvl="1" marL="4572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2pPr>
            <a:lvl3pPr indent="0" lvl="2" marL="9144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3pPr>
            <a:lvl4pPr indent="0" lvl="3" marL="13716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4pPr>
            <a:lvl5pPr indent="0" lvl="4" marL="18288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5pPr>
            <a:lvl6pPr indent="0" lvl="5" marL="22860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6pPr>
            <a:lvl7pPr indent="0" lvl="6" marL="32004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7pPr>
            <a:lvl8pPr indent="0" lvl="7" marL="45720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8pPr>
            <a:lvl9pPr indent="0" lvl="8" marL="64008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9pPr>
          </a:lstStyle>
          <a:p/>
        </p:txBody>
      </p:sp>
      <p:sp>
        <p:nvSpPr>
          <p:cNvPr id="5" name="Shape 5"/>
          <p:cNvSpPr/>
          <p:nvPr>
            <p:ph idx="3"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
        <p:nvSpPr>
          <p:cNvPr id="6" name="Shape 6"/>
          <p:cNvSpPr txBox="1"/>
          <p:nvPr>
            <p:ph idx="1" type="body"/>
          </p:nvPr>
        </p:nvSpPr>
        <p:spPr>
          <a:xfrm>
            <a:off x="679450" y="4716462"/>
            <a:ext cx="5438773" cy="4467224"/>
          </a:xfrm>
          <a:prstGeom prst="rect">
            <a:avLst/>
          </a:prstGeom>
          <a:noFill/>
          <a:ln>
            <a:noFill/>
          </a:ln>
        </p:spPr>
        <p:txBody>
          <a:bodyPr anchorCtr="0" anchor="t" bIns="91425" lIns="91425" rIns="91425" tIns="91425"/>
          <a:lstStyle>
            <a:lvl1pPr indent="0" lvl="0" marL="0" marR="0" rtl="0" algn="l">
              <a:spcBef>
                <a:spcPts val="0"/>
              </a:spcBef>
              <a:buFont typeface="Arial"/>
              <a:buNone/>
              <a:defRPr b="0" i="0" sz="1800" u="none" cap="none" strike="noStrike"/>
            </a:lvl1pPr>
            <a:lvl2pPr indent="0" lvl="1" marL="457200" marR="0" rtl="0" algn="l">
              <a:spcBef>
                <a:spcPts val="0"/>
              </a:spcBef>
              <a:buFont typeface="Arial"/>
              <a:buNone/>
              <a:defRPr b="0" i="0" sz="1800" u="none" cap="none" strike="noStrike"/>
            </a:lvl2pPr>
            <a:lvl3pPr indent="0" lvl="2" marL="914400" marR="0" rtl="0" algn="l">
              <a:spcBef>
                <a:spcPts val="0"/>
              </a:spcBef>
              <a:buFont typeface="Arial"/>
              <a:buNone/>
              <a:defRPr b="0" i="0" sz="1800" u="none" cap="none" strike="noStrike"/>
            </a:lvl3pPr>
            <a:lvl4pPr indent="0" lvl="3" marL="1371600" marR="0" rtl="0" algn="l">
              <a:spcBef>
                <a:spcPts val="0"/>
              </a:spcBef>
              <a:buFont typeface="Arial"/>
              <a:buNone/>
              <a:defRPr b="0" i="0" sz="1800" u="none" cap="none" strike="noStrike"/>
            </a:lvl4pPr>
            <a:lvl5pPr indent="0" lvl="4" marL="1828800" marR="0" rtl="0" algn="l">
              <a:spcBef>
                <a:spcPts val="0"/>
              </a:spcBef>
              <a:buFont typeface="Arial"/>
              <a:buNone/>
              <a:defRPr b="0" i="0" sz="1800" u="none" cap="none" strike="noStrike"/>
            </a:lvl5pPr>
            <a:lvl6pPr indent="0" lvl="5" marL="2286000" marR="0" rtl="0" algn="l">
              <a:spcBef>
                <a:spcPts val="0"/>
              </a:spcBef>
              <a:buFont typeface="Arial"/>
              <a:buNone/>
              <a:defRPr b="0" i="0" sz="1800" u="none" cap="none" strike="noStrike"/>
            </a:lvl6pPr>
            <a:lvl7pPr indent="0" lvl="6" marL="2743200" marR="0" rtl="0" algn="l">
              <a:spcBef>
                <a:spcPts val="0"/>
              </a:spcBef>
              <a:buFont typeface="Arial"/>
              <a:buNone/>
              <a:defRPr b="0" i="0" sz="1800" u="none" cap="none" strike="noStrike"/>
            </a:lvl7pPr>
            <a:lvl8pPr indent="0" lvl="7" marL="3200400" marR="0" rtl="0" algn="l">
              <a:spcBef>
                <a:spcPts val="0"/>
              </a:spcBef>
              <a:buFont typeface="Arial"/>
              <a:buNone/>
              <a:defRPr b="0" i="0" sz="1800" u="none" cap="none" strike="noStrike"/>
            </a:lvl8pPr>
            <a:lvl9pPr indent="0" lvl="8" marL="3657600" marR="0" rtl="0" algn="l">
              <a:spcBef>
                <a:spcPts val="0"/>
              </a:spcBef>
              <a:buFont typeface="Arial"/>
              <a:buNone/>
              <a:defRPr b="0" i="0" sz="1800" u="none" cap="none" strike="noStrike"/>
            </a:lvl9pPr>
          </a:lstStyle>
          <a:p/>
        </p:txBody>
      </p:sp>
      <p:sp>
        <p:nvSpPr>
          <p:cNvPr id="7" name="Shape 7"/>
          <p:cNvSpPr txBox="1"/>
          <p:nvPr>
            <p:ph idx="11" type="ftr"/>
          </p:nvPr>
        </p:nvSpPr>
        <p:spPr>
          <a:xfrm>
            <a:off x="0" y="9429750"/>
            <a:ext cx="2946398" cy="49688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1pPr>
            <a:lvl2pPr indent="0" lvl="1" marL="4572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2pPr>
            <a:lvl3pPr indent="0" lvl="2" marL="9144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3pPr>
            <a:lvl4pPr indent="0" lvl="3" marL="13716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4pPr>
            <a:lvl5pPr indent="0" lvl="4" marL="18288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5pPr>
            <a:lvl6pPr indent="0" lvl="5" marL="22860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6pPr>
            <a:lvl7pPr indent="0" lvl="6" marL="32004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7pPr>
            <a:lvl8pPr indent="0" lvl="7" marL="45720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8pPr>
            <a:lvl9pPr indent="0" lvl="8" marL="6400800" marR="0" rtl="0" algn="l">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9pPr>
          </a:lstStyle>
          <a:p/>
        </p:txBody>
      </p:sp>
      <p:sp>
        <p:nvSpPr>
          <p:cNvPr id="8" name="Shape 8"/>
          <p:cNvSpPr txBox="1"/>
          <p:nvPr>
            <p:ph idx="12" type="sldNum"/>
          </p:nvPr>
        </p:nvSpPr>
        <p:spPr>
          <a:xfrm>
            <a:off x="3849687" y="9429750"/>
            <a:ext cx="2946398" cy="496886"/>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000000"/>
              </a:buClr>
              <a:buSzPct val="250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36" name="Shape 2436"/>
        <p:cNvGrpSpPr/>
        <p:nvPr/>
      </p:nvGrpSpPr>
      <p:grpSpPr>
        <a:xfrm>
          <a:off x="0" y="0"/>
          <a:ext cx="0" cy="0"/>
          <a:chOff x="0" y="0"/>
          <a:chExt cx="0" cy="0"/>
        </a:xfrm>
      </p:grpSpPr>
      <p:sp>
        <p:nvSpPr>
          <p:cNvPr id="2437" name="Shape 2437"/>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438" name="Shape 2438"/>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45" name="Shape 2445"/>
        <p:cNvGrpSpPr/>
        <p:nvPr/>
      </p:nvGrpSpPr>
      <p:grpSpPr>
        <a:xfrm>
          <a:off x="0" y="0"/>
          <a:ext cx="0" cy="0"/>
          <a:chOff x="0" y="0"/>
          <a:chExt cx="0" cy="0"/>
        </a:xfrm>
      </p:grpSpPr>
      <p:sp>
        <p:nvSpPr>
          <p:cNvPr id="2446" name="Shape 2446"/>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447" name="Shape 2447"/>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52" name="Shape 2452"/>
        <p:cNvGrpSpPr/>
        <p:nvPr/>
      </p:nvGrpSpPr>
      <p:grpSpPr>
        <a:xfrm>
          <a:off x="0" y="0"/>
          <a:ext cx="0" cy="0"/>
          <a:chOff x="0" y="0"/>
          <a:chExt cx="0" cy="0"/>
        </a:xfrm>
      </p:grpSpPr>
      <p:sp>
        <p:nvSpPr>
          <p:cNvPr id="2453" name="Shape 2453"/>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454" name="Shape 2454"/>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63" name="Shape 2463"/>
        <p:cNvGrpSpPr/>
        <p:nvPr/>
      </p:nvGrpSpPr>
      <p:grpSpPr>
        <a:xfrm>
          <a:off x="0" y="0"/>
          <a:ext cx="0" cy="0"/>
          <a:chOff x="0" y="0"/>
          <a:chExt cx="0" cy="0"/>
        </a:xfrm>
      </p:grpSpPr>
      <p:sp>
        <p:nvSpPr>
          <p:cNvPr id="2464" name="Shape 2464"/>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465" name="Shape 2465"/>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73" name="Shape 2473"/>
        <p:cNvGrpSpPr/>
        <p:nvPr/>
      </p:nvGrpSpPr>
      <p:grpSpPr>
        <a:xfrm>
          <a:off x="0" y="0"/>
          <a:ext cx="0" cy="0"/>
          <a:chOff x="0" y="0"/>
          <a:chExt cx="0" cy="0"/>
        </a:xfrm>
      </p:grpSpPr>
      <p:sp>
        <p:nvSpPr>
          <p:cNvPr id="2474" name="Shape 2474"/>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475" name="Shape 2475"/>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82" name="Shape 2482"/>
        <p:cNvGrpSpPr/>
        <p:nvPr/>
      </p:nvGrpSpPr>
      <p:grpSpPr>
        <a:xfrm>
          <a:off x="0" y="0"/>
          <a:ext cx="0" cy="0"/>
          <a:chOff x="0" y="0"/>
          <a:chExt cx="0" cy="0"/>
        </a:xfrm>
      </p:grpSpPr>
      <p:sp>
        <p:nvSpPr>
          <p:cNvPr id="2483" name="Shape 2483"/>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484" name="Shape 2484"/>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29" name="Shape 2629"/>
        <p:cNvGrpSpPr/>
        <p:nvPr/>
      </p:nvGrpSpPr>
      <p:grpSpPr>
        <a:xfrm>
          <a:off x="0" y="0"/>
          <a:ext cx="0" cy="0"/>
          <a:chOff x="0" y="0"/>
          <a:chExt cx="0" cy="0"/>
        </a:xfrm>
      </p:grpSpPr>
      <p:sp>
        <p:nvSpPr>
          <p:cNvPr id="2630" name="Shape 2630"/>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631" name="Shape 2631"/>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41" name="Shape 2641"/>
        <p:cNvGrpSpPr/>
        <p:nvPr/>
      </p:nvGrpSpPr>
      <p:grpSpPr>
        <a:xfrm>
          <a:off x="0" y="0"/>
          <a:ext cx="0" cy="0"/>
          <a:chOff x="0" y="0"/>
          <a:chExt cx="0" cy="0"/>
        </a:xfrm>
      </p:grpSpPr>
      <p:sp>
        <p:nvSpPr>
          <p:cNvPr id="2642" name="Shape 2642"/>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643" name="Shape 2643"/>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50" name="Shape 2650"/>
        <p:cNvGrpSpPr/>
        <p:nvPr/>
      </p:nvGrpSpPr>
      <p:grpSpPr>
        <a:xfrm>
          <a:off x="0" y="0"/>
          <a:ext cx="0" cy="0"/>
          <a:chOff x="0" y="0"/>
          <a:chExt cx="0" cy="0"/>
        </a:xfrm>
      </p:grpSpPr>
      <p:sp>
        <p:nvSpPr>
          <p:cNvPr id="2651" name="Shape 2651"/>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652" name="Shape 2652"/>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56" name="Shape 2656"/>
        <p:cNvGrpSpPr/>
        <p:nvPr/>
      </p:nvGrpSpPr>
      <p:grpSpPr>
        <a:xfrm>
          <a:off x="0" y="0"/>
          <a:ext cx="0" cy="0"/>
          <a:chOff x="0" y="0"/>
          <a:chExt cx="0" cy="0"/>
        </a:xfrm>
      </p:grpSpPr>
      <p:sp>
        <p:nvSpPr>
          <p:cNvPr id="2657" name="Shape 2657"/>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658" name="Shape 2658"/>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62" name="Shape 2662"/>
        <p:cNvGrpSpPr/>
        <p:nvPr/>
      </p:nvGrpSpPr>
      <p:grpSpPr>
        <a:xfrm>
          <a:off x="0" y="0"/>
          <a:ext cx="0" cy="0"/>
          <a:chOff x="0" y="0"/>
          <a:chExt cx="0" cy="0"/>
        </a:xfrm>
      </p:grpSpPr>
      <p:sp>
        <p:nvSpPr>
          <p:cNvPr id="2663" name="Shape 2663"/>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664" name="Shape 2664"/>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73" name="Shape 2673"/>
        <p:cNvGrpSpPr/>
        <p:nvPr/>
      </p:nvGrpSpPr>
      <p:grpSpPr>
        <a:xfrm>
          <a:off x="0" y="0"/>
          <a:ext cx="0" cy="0"/>
          <a:chOff x="0" y="0"/>
          <a:chExt cx="0" cy="0"/>
        </a:xfrm>
      </p:grpSpPr>
      <p:sp>
        <p:nvSpPr>
          <p:cNvPr id="2674" name="Shape 2674"/>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675" name="Shape 2675"/>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85" name="Shape 2685"/>
        <p:cNvGrpSpPr/>
        <p:nvPr/>
      </p:nvGrpSpPr>
      <p:grpSpPr>
        <a:xfrm>
          <a:off x="0" y="0"/>
          <a:ext cx="0" cy="0"/>
          <a:chOff x="0" y="0"/>
          <a:chExt cx="0" cy="0"/>
        </a:xfrm>
      </p:grpSpPr>
      <p:sp>
        <p:nvSpPr>
          <p:cNvPr id="2686" name="Shape 2686"/>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687" name="Shape 2687"/>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11" name="Shape 2711"/>
        <p:cNvGrpSpPr/>
        <p:nvPr/>
      </p:nvGrpSpPr>
      <p:grpSpPr>
        <a:xfrm>
          <a:off x="0" y="0"/>
          <a:ext cx="0" cy="0"/>
          <a:chOff x="0" y="0"/>
          <a:chExt cx="0" cy="0"/>
        </a:xfrm>
      </p:grpSpPr>
      <p:sp>
        <p:nvSpPr>
          <p:cNvPr id="2712" name="Shape 2712"/>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713" name="Shape 2713"/>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19" name="Shape 2719"/>
        <p:cNvGrpSpPr/>
        <p:nvPr/>
      </p:nvGrpSpPr>
      <p:grpSpPr>
        <a:xfrm>
          <a:off x="0" y="0"/>
          <a:ext cx="0" cy="0"/>
          <a:chOff x="0" y="0"/>
          <a:chExt cx="0" cy="0"/>
        </a:xfrm>
      </p:grpSpPr>
      <p:sp>
        <p:nvSpPr>
          <p:cNvPr id="2720" name="Shape 2720"/>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721" name="Shape 2721"/>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28" name="Shape 2728"/>
        <p:cNvGrpSpPr/>
        <p:nvPr/>
      </p:nvGrpSpPr>
      <p:grpSpPr>
        <a:xfrm>
          <a:off x="0" y="0"/>
          <a:ext cx="0" cy="0"/>
          <a:chOff x="0" y="0"/>
          <a:chExt cx="0" cy="0"/>
        </a:xfrm>
      </p:grpSpPr>
      <p:sp>
        <p:nvSpPr>
          <p:cNvPr id="2729" name="Shape 2729"/>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730" name="Shape 2730"/>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37" name="Shape 2737"/>
        <p:cNvGrpSpPr/>
        <p:nvPr/>
      </p:nvGrpSpPr>
      <p:grpSpPr>
        <a:xfrm>
          <a:off x="0" y="0"/>
          <a:ext cx="0" cy="0"/>
          <a:chOff x="0" y="0"/>
          <a:chExt cx="0" cy="0"/>
        </a:xfrm>
      </p:grpSpPr>
      <p:sp>
        <p:nvSpPr>
          <p:cNvPr id="2738" name="Shape 2738"/>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739" name="Shape 2739"/>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45" name="Shape 2745"/>
        <p:cNvGrpSpPr/>
        <p:nvPr/>
      </p:nvGrpSpPr>
      <p:grpSpPr>
        <a:xfrm>
          <a:off x="0" y="0"/>
          <a:ext cx="0" cy="0"/>
          <a:chOff x="0" y="0"/>
          <a:chExt cx="0" cy="0"/>
        </a:xfrm>
      </p:grpSpPr>
      <p:sp>
        <p:nvSpPr>
          <p:cNvPr id="2746" name="Shape 2746"/>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747" name="Shape 2747"/>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56" name="Shape 2756"/>
        <p:cNvGrpSpPr/>
        <p:nvPr/>
      </p:nvGrpSpPr>
      <p:grpSpPr>
        <a:xfrm>
          <a:off x="0" y="0"/>
          <a:ext cx="0" cy="0"/>
          <a:chOff x="0" y="0"/>
          <a:chExt cx="0" cy="0"/>
        </a:xfrm>
      </p:grpSpPr>
      <p:sp>
        <p:nvSpPr>
          <p:cNvPr id="2757" name="Shape 2757"/>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758" name="Shape 2758"/>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62" name="Shape 2762"/>
        <p:cNvGrpSpPr/>
        <p:nvPr/>
      </p:nvGrpSpPr>
      <p:grpSpPr>
        <a:xfrm>
          <a:off x="0" y="0"/>
          <a:ext cx="0" cy="0"/>
          <a:chOff x="0" y="0"/>
          <a:chExt cx="0" cy="0"/>
        </a:xfrm>
      </p:grpSpPr>
      <p:sp>
        <p:nvSpPr>
          <p:cNvPr id="2763" name="Shape 2763"/>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764" name="Shape 2764"/>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71" name="Shape 2771"/>
        <p:cNvGrpSpPr/>
        <p:nvPr/>
      </p:nvGrpSpPr>
      <p:grpSpPr>
        <a:xfrm>
          <a:off x="0" y="0"/>
          <a:ext cx="0" cy="0"/>
          <a:chOff x="0" y="0"/>
          <a:chExt cx="0" cy="0"/>
        </a:xfrm>
      </p:grpSpPr>
      <p:sp>
        <p:nvSpPr>
          <p:cNvPr id="2772" name="Shape 2772"/>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773" name="Shape 2773"/>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87" name="Shape 2787"/>
        <p:cNvGrpSpPr/>
        <p:nvPr/>
      </p:nvGrpSpPr>
      <p:grpSpPr>
        <a:xfrm>
          <a:off x="0" y="0"/>
          <a:ext cx="0" cy="0"/>
          <a:chOff x="0" y="0"/>
          <a:chExt cx="0" cy="0"/>
        </a:xfrm>
      </p:grpSpPr>
      <p:sp>
        <p:nvSpPr>
          <p:cNvPr id="2788" name="Shape 2788"/>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789" name="Shape 2789"/>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97" name="Shape 2797"/>
        <p:cNvGrpSpPr/>
        <p:nvPr/>
      </p:nvGrpSpPr>
      <p:grpSpPr>
        <a:xfrm>
          <a:off x="0" y="0"/>
          <a:ext cx="0" cy="0"/>
          <a:chOff x="0" y="0"/>
          <a:chExt cx="0" cy="0"/>
        </a:xfrm>
      </p:grpSpPr>
      <p:sp>
        <p:nvSpPr>
          <p:cNvPr id="2798" name="Shape 2798"/>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799" name="Shape 2799"/>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14" name="Shape 2814"/>
        <p:cNvGrpSpPr/>
        <p:nvPr/>
      </p:nvGrpSpPr>
      <p:grpSpPr>
        <a:xfrm>
          <a:off x="0" y="0"/>
          <a:ext cx="0" cy="0"/>
          <a:chOff x="0" y="0"/>
          <a:chExt cx="0" cy="0"/>
        </a:xfrm>
      </p:grpSpPr>
      <p:sp>
        <p:nvSpPr>
          <p:cNvPr id="2815" name="Shape 2815"/>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816" name="Shape 2816"/>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23" name="Shape 2823"/>
        <p:cNvGrpSpPr/>
        <p:nvPr/>
      </p:nvGrpSpPr>
      <p:grpSpPr>
        <a:xfrm>
          <a:off x="0" y="0"/>
          <a:ext cx="0" cy="0"/>
          <a:chOff x="0" y="0"/>
          <a:chExt cx="0" cy="0"/>
        </a:xfrm>
      </p:grpSpPr>
      <p:sp>
        <p:nvSpPr>
          <p:cNvPr id="2824" name="Shape 2824"/>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825" name="Shape 2825"/>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31" name="Shape 2831"/>
        <p:cNvGrpSpPr/>
        <p:nvPr/>
      </p:nvGrpSpPr>
      <p:grpSpPr>
        <a:xfrm>
          <a:off x="0" y="0"/>
          <a:ext cx="0" cy="0"/>
          <a:chOff x="0" y="0"/>
          <a:chExt cx="0" cy="0"/>
        </a:xfrm>
      </p:grpSpPr>
      <p:sp>
        <p:nvSpPr>
          <p:cNvPr id="2832" name="Shape 2832"/>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833" name="Shape 2833"/>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37" name="Shape 2837"/>
        <p:cNvGrpSpPr/>
        <p:nvPr/>
      </p:nvGrpSpPr>
      <p:grpSpPr>
        <a:xfrm>
          <a:off x="0" y="0"/>
          <a:ext cx="0" cy="0"/>
          <a:chOff x="0" y="0"/>
          <a:chExt cx="0" cy="0"/>
        </a:xfrm>
      </p:grpSpPr>
      <p:sp>
        <p:nvSpPr>
          <p:cNvPr id="2838" name="Shape 2838"/>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839" name="Shape 2839"/>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47" name="Shape 2847"/>
        <p:cNvGrpSpPr/>
        <p:nvPr/>
      </p:nvGrpSpPr>
      <p:grpSpPr>
        <a:xfrm>
          <a:off x="0" y="0"/>
          <a:ext cx="0" cy="0"/>
          <a:chOff x="0" y="0"/>
          <a:chExt cx="0" cy="0"/>
        </a:xfrm>
      </p:grpSpPr>
      <p:sp>
        <p:nvSpPr>
          <p:cNvPr id="2848" name="Shape 2848"/>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849" name="Shape 2849"/>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58" name="Shape 2858"/>
        <p:cNvGrpSpPr/>
        <p:nvPr/>
      </p:nvGrpSpPr>
      <p:grpSpPr>
        <a:xfrm>
          <a:off x="0" y="0"/>
          <a:ext cx="0" cy="0"/>
          <a:chOff x="0" y="0"/>
          <a:chExt cx="0" cy="0"/>
        </a:xfrm>
      </p:grpSpPr>
      <p:sp>
        <p:nvSpPr>
          <p:cNvPr id="2859" name="Shape 2859"/>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860" name="Shape 2860"/>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66" name="Shape 2866"/>
        <p:cNvGrpSpPr/>
        <p:nvPr/>
      </p:nvGrpSpPr>
      <p:grpSpPr>
        <a:xfrm>
          <a:off x="0" y="0"/>
          <a:ext cx="0" cy="0"/>
          <a:chOff x="0" y="0"/>
          <a:chExt cx="0" cy="0"/>
        </a:xfrm>
      </p:grpSpPr>
      <p:sp>
        <p:nvSpPr>
          <p:cNvPr id="2867" name="Shape 2867"/>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868" name="Shape 2868"/>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76" name="Shape 2876"/>
        <p:cNvGrpSpPr/>
        <p:nvPr/>
      </p:nvGrpSpPr>
      <p:grpSpPr>
        <a:xfrm>
          <a:off x="0" y="0"/>
          <a:ext cx="0" cy="0"/>
          <a:chOff x="0" y="0"/>
          <a:chExt cx="0" cy="0"/>
        </a:xfrm>
      </p:grpSpPr>
      <p:sp>
        <p:nvSpPr>
          <p:cNvPr id="2877" name="Shape 2877"/>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878" name="Shape 2878"/>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85" name="Shape 2885"/>
        <p:cNvGrpSpPr/>
        <p:nvPr/>
      </p:nvGrpSpPr>
      <p:grpSpPr>
        <a:xfrm>
          <a:off x="0" y="0"/>
          <a:ext cx="0" cy="0"/>
          <a:chOff x="0" y="0"/>
          <a:chExt cx="0" cy="0"/>
        </a:xfrm>
      </p:grpSpPr>
      <p:sp>
        <p:nvSpPr>
          <p:cNvPr id="2886" name="Shape 2886"/>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887" name="Shape 2887"/>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00" name="Shape 2900"/>
        <p:cNvGrpSpPr/>
        <p:nvPr/>
      </p:nvGrpSpPr>
      <p:grpSpPr>
        <a:xfrm>
          <a:off x="0" y="0"/>
          <a:ext cx="0" cy="0"/>
          <a:chOff x="0" y="0"/>
          <a:chExt cx="0" cy="0"/>
        </a:xfrm>
      </p:grpSpPr>
      <p:sp>
        <p:nvSpPr>
          <p:cNvPr id="2901" name="Shape 2901"/>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902" name="Shape 2902"/>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10" name="Shape 2910"/>
        <p:cNvGrpSpPr/>
        <p:nvPr/>
      </p:nvGrpSpPr>
      <p:grpSpPr>
        <a:xfrm>
          <a:off x="0" y="0"/>
          <a:ext cx="0" cy="0"/>
          <a:chOff x="0" y="0"/>
          <a:chExt cx="0" cy="0"/>
        </a:xfrm>
      </p:grpSpPr>
      <p:sp>
        <p:nvSpPr>
          <p:cNvPr id="2911" name="Shape 2911"/>
          <p:cNvSpPr txBox="1"/>
          <p:nvPr>
            <p:ph idx="1" type="body"/>
          </p:nvPr>
        </p:nvSpPr>
        <p:spPr>
          <a:xfrm>
            <a:off x="679450" y="4716462"/>
            <a:ext cx="5438700" cy="4467300"/>
          </a:xfrm>
          <a:prstGeom prst="rect">
            <a:avLst/>
          </a:prstGeom>
          <a:noFill/>
          <a:ln>
            <a:noFill/>
          </a:ln>
        </p:spPr>
        <p:txBody>
          <a:bodyPr anchorCtr="0" anchor="t" bIns="91425" lIns="91425" rIns="91425" tIns="91425">
            <a:noAutofit/>
          </a:bodyPr>
          <a:lstStyle/>
          <a:p>
            <a:pPr indent="0" lvl="0" marL="0" marR="0" rtl="0" algn="l">
              <a:spcBef>
                <a:spcPts val="0"/>
              </a:spcBef>
              <a:spcAft>
                <a:spcPts val="0"/>
              </a:spcAft>
              <a:buClr>
                <a:schemeClr val="dk1"/>
              </a:buClr>
              <a:buSzPct val="25000"/>
              <a:buFont typeface="Arial"/>
              <a:buNone/>
            </a:pPr>
            <a:r>
              <a:t/>
            </a:r>
            <a:endParaRPr b="0" i="0" sz="1800" u="none" cap="none" strike="noStrike">
              <a:solidFill>
                <a:schemeClr val="dk1"/>
              </a:solidFill>
              <a:latin typeface="Arial"/>
              <a:ea typeface="Arial"/>
              <a:cs typeface="Arial"/>
              <a:sym typeface="Arial"/>
            </a:endParaRPr>
          </a:p>
        </p:txBody>
      </p:sp>
      <p:sp>
        <p:nvSpPr>
          <p:cNvPr id="2912" name="Shape 2912"/>
          <p:cNvSpPr/>
          <p:nvPr>
            <p:ph idx="2" type="sldImg"/>
          </p:nvPr>
        </p:nvSpPr>
        <p:spPr>
          <a:xfrm>
            <a:off x="917575" y="744537"/>
            <a:ext cx="4962600" cy="37227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18" name="Shape 2918"/>
        <p:cNvGrpSpPr/>
        <p:nvPr/>
      </p:nvGrpSpPr>
      <p:grpSpPr>
        <a:xfrm>
          <a:off x="0" y="0"/>
          <a:ext cx="0" cy="0"/>
          <a:chOff x="0" y="0"/>
          <a:chExt cx="0" cy="0"/>
        </a:xfrm>
      </p:grpSpPr>
      <p:sp>
        <p:nvSpPr>
          <p:cNvPr id="2919" name="Shape 2919"/>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920" name="Shape 2920"/>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34" name="Shape 2934"/>
        <p:cNvGrpSpPr/>
        <p:nvPr/>
      </p:nvGrpSpPr>
      <p:grpSpPr>
        <a:xfrm>
          <a:off x="0" y="0"/>
          <a:ext cx="0" cy="0"/>
          <a:chOff x="0" y="0"/>
          <a:chExt cx="0" cy="0"/>
        </a:xfrm>
      </p:grpSpPr>
      <p:sp>
        <p:nvSpPr>
          <p:cNvPr id="2935" name="Shape 2935"/>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936" name="Shape 2936"/>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55" name="Shape 2955"/>
        <p:cNvGrpSpPr/>
        <p:nvPr/>
      </p:nvGrpSpPr>
      <p:grpSpPr>
        <a:xfrm>
          <a:off x="0" y="0"/>
          <a:ext cx="0" cy="0"/>
          <a:chOff x="0" y="0"/>
          <a:chExt cx="0" cy="0"/>
        </a:xfrm>
      </p:grpSpPr>
      <p:sp>
        <p:nvSpPr>
          <p:cNvPr id="2956" name="Shape 2956"/>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957" name="Shape 2957"/>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63" name="Shape 2963"/>
        <p:cNvGrpSpPr/>
        <p:nvPr/>
      </p:nvGrpSpPr>
      <p:grpSpPr>
        <a:xfrm>
          <a:off x="0" y="0"/>
          <a:ext cx="0" cy="0"/>
          <a:chOff x="0" y="0"/>
          <a:chExt cx="0" cy="0"/>
        </a:xfrm>
      </p:grpSpPr>
      <p:sp>
        <p:nvSpPr>
          <p:cNvPr id="2964" name="Shape 2964"/>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2965" name="Shape 2965"/>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15" name="Shape 3015"/>
        <p:cNvGrpSpPr/>
        <p:nvPr/>
      </p:nvGrpSpPr>
      <p:grpSpPr>
        <a:xfrm>
          <a:off x="0" y="0"/>
          <a:ext cx="0" cy="0"/>
          <a:chOff x="0" y="0"/>
          <a:chExt cx="0" cy="0"/>
        </a:xfrm>
      </p:grpSpPr>
      <p:sp>
        <p:nvSpPr>
          <p:cNvPr id="3016" name="Shape 3016"/>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017" name="Shape 3017"/>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21" name="Shape 3021"/>
        <p:cNvGrpSpPr/>
        <p:nvPr/>
      </p:nvGrpSpPr>
      <p:grpSpPr>
        <a:xfrm>
          <a:off x="0" y="0"/>
          <a:ext cx="0" cy="0"/>
          <a:chOff x="0" y="0"/>
          <a:chExt cx="0" cy="0"/>
        </a:xfrm>
      </p:grpSpPr>
      <p:sp>
        <p:nvSpPr>
          <p:cNvPr id="3022" name="Shape 3022"/>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023" name="Shape 3023"/>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48" name="Shape 3048"/>
        <p:cNvGrpSpPr/>
        <p:nvPr/>
      </p:nvGrpSpPr>
      <p:grpSpPr>
        <a:xfrm>
          <a:off x="0" y="0"/>
          <a:ext cx="0" cy="0"/>
          <a:chOff x="0" y="0"/>
          <a:chExt cx="0" cy="0"/>
        </a:xfrm>
      </p:grpSpPr>
      <p:sp>
        <p:nvSpPr>
          <p:cNvPr id="3049" name="Shape 3049"/>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050" name="Shape 3050"/>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55" name="Shape 3055"/>
        <p:cNvGrpSpPr/>
        <p:nvPr/>
      </p:nvGrpSpPr>
      <p:grpSpPr>
        <a:xfrm>
          <a:off x="0" y="0"/>
          <a:ext cx="0" cy="0"/>
          <a:chOff x="0" y="0"/>
          <a:chExt cx="0" cy="0"/>
        </a:xfrm>
      </p:grpSpPr>
      <p:sp>
        <p:nvSpPr>
          <p:cNvPr id="3056" name="Shape 3056"/>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057" name="Shape 3057"/>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72" name="Shape 3072"/>
        <p:cNvGrpSpPr/>
        <p:nvPr/>
      </p:nvGrpSpPr>
      <p:grpSpPr>
        <a:xfrm>
          <a:off x="0" y="0"/>
          <a:ext cx="0" cy="0"/>
          <a:chOff x="0" y="0"/>
          <a:chExt cx="0" cy="0"/>
        </a:xfrm>
      </p:grpSpPr>
      <p:sp>
        <p:nvSpPr>
          <p:cNvPr id="3073" name="Shape 3073"/>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074" name="Shape 3074"/>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78" name="Shape 3078"/>
        <p:cNvGrpSpPr/>
        <p:nvPr/>
      </p:nvGrpSpPr>
      <p:grpSpPr>
        <a:xfrm>
          <a:off x="0" y="0"/>
          <a:ext cx="0" cy="0"/>
          <a:chOff x="0" y="0"/>
          <a:chExt cx="0" cy="0"/>
        </a:xfrm>
      </p:grpSpPr>
      <p:sp>
        <p:nvSpPr>
          <p:cNvPr id="3079" name="Shape 3079"/>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080" name="Shape 3080"/>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97" name="Shape 3097"/>
        <p:cNvGrpSpPr/>
        <p:nvPr/>
      </p:nvGrpSpPr>
      <p:grpSpPr>
        <a:xfrm>
          <a:off x="0" y="0"/>
          <a:ext cx="0" cy="0"/>
          <a:chOff x="0" y="0"/>
          <a:chExt cx="0" cy="0"/>
        </a:xfrm>
      </p:grpSpPr>
      <p:sp>
        <p:nvSpPr>
          <p:cNvPr id="3098" name="Shape 3098"/>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099" name="Shape 3099"/>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12" name="Shape 3112"/>
        <p:cNvGrpSpPr/>
        <p:nvPr/>
      </p:nvGrpSpPr>
      <p:grpSpPr>
        <a:xfrm>
          <a:off x="0" y="0"/>
          <a:ext cx="0" cy="0"/>
          <a:chOff x="0" y="0"/>
          <a:chExt cx="0" cy="0"/>
        </a:xfrm>
      </p:grpSpPr>
      <p:sp>
        <p:nvSpPr>
          <p:cNvPr id="3113" name="Shape 3113"/>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114" name="Shape 3114"/>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47" name="Shape 3147"/>
        <p:cNvGrpSpPr/>
        <p:nvPr/>
      </p:nvGrpSpPr>
      <p:grpSpPr>
        <a:xfrm>
          <a:off x="0" y="0"/>
          <a:ext cx="0" cy="0"/>
          <a:chOff x="0" y="0"/>
          <a:chExt cx="0" cy="0"/>
        </a:xfrm>
      </p:grpSpPr>
      <p:sp>
        <p:nvSpPr>
          <p:cNvPr id="3148" name="Shape 3148"/>
          <p:cNvSpPr txBox="1"/>
          <p:nvPr>
            <p:ph idx="1" type="body"/>
          </p:nvPr>
        </p:nvSpPr>
        <p:spPr>
          <a:xfrm>
            <a:off x="679766" y="4715905"/>
            <a:ext cx="5438100" cy="4467598"/>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149" name="Shape 3149"/>
          <p:cNvSpPr/>
          <p:nvPr>
            <p:ph idx="2" type="sldImg"/>
          </p:nvPr>
        </p:nvSpPr>
        <p:spPr>
          <a:xfrm>
            <a:off x="1133166" y="744616"/>
            <a:ext cx="4532098" cy="3723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57" name="Shape 3157"/>
        <p:cNvGrpSpPr/>
        <p:nvPr/>
      </p:nvGrpSpPr>
      <p:grpSpPr>
        <a:xfrm>
          <a:off x="0" y="0"/>
          <a:ext cx="0" cy="0"/>
          <a:chOff x="0" y="0"/>
          <a:chExt cx="0" cy="0"/>
        </a:xfrm>
      </p:grpSpPr>
      <p:sp>
        <p:nvSpPr>
          <p:cNvPr id="3158" name="Shape 3158"/>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159" name="Shape 3159"/>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63" name="Shape 3163"/>
        <p:cNvGrpSpPr/>
        <p:nvPr/>
      </p:nvGrpSpPr>
      <p:grpSpPr>
        <a:xfrm>
          <a:off x="0" y="0"/>
          <a:ext cx="0" cy="0"/>
          <a:chOff x="0" y="0"/>
          <a:chExt cx="0" cy="0"/>
        </a:xfrm>
      </p:grpSpPr>
      <p:sp>
        <p:nvSpPr>
          <p:cNvPr id="3164" name="Shape 3164"/>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165" name="Shape 3165"/>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74" name="Shape 3174"/>
        <p:cNvGrpSpPr/>
        <p:nvPr/>
      </p:nvGrpSpPr>
      <p:grpSpPr>
        <a:xfrm>
          <a:off x="0" y="0"/>
          <a:ext cx="0" cy="0"/>
          <a:chOff x="0" y="0"/>
          <a:chExt cx="0" cy="0"/>
        </a:xfrm>
      </p:grpSpPr>
      <p:sp>
        <p:nvSpPr>
          <p:cNvPr id="3175" name="Shape 3175"/>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176" name="Shape 3176"/>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85" name="Shape 3185"/>
        <p:cNvGrpSpPr/>
        <p:nvPr/>
      </p:nvGrpSpPr>
      <p:grpSpPr>
        <a:xfrm>
          <a:off x="0" y="0"/>
          <a:ext cx="0" cy="0"/>
          <a:chOff x="0" y="0"/>
          <a:chExt cx="0" cy="0"/>
        </a:xfrm>
      </p:grpSpPr>
      <p:sp>
        <p:nvSpPr>
          <p:cNvPr id="3186" name="Shape 3186"/>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187" name="Shape 3187"/>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91" name="Shape 3191"/>
        <p:cNvGrpSpPr/>
        <p:nvPr/>
      </p:nvGrpSpPr>
      <p:grpSpPr>
        <a:xfrm>
          <a:off x="0" y="0"/>
          <a:ext cx="0" cy="0"/>
          <a:chOff x="0" y="0"/>
          <a:chExt cx="0" cy="0"/>
        </a:xfrm>
      </p:grpSpPr>
      <p:sp>
        <p:nvSpPr>
          <p:cNvPr id="3192" name="Shape 3192"/>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193" name="Shape 3193"/>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98" name="Shape 3198"/>
        <p:cNvGrpSpPr/>
        <p:nvPr/>
      </p:nvGrpSpPr>
      <p:grpSpPr>
        <a:xfrm>
          <a:off x="0" y="0"/>
          <a:ext cx="0" cy="0"/>
          <a:chOff x="0" y="0"/>
          <a:chExt cx="0" cy="0"/>
        </a:xfrm>
      </p:grpSpPr>
      <p:sp>
        <p:nvSpPr>
          <p:cNvPr id="3199" name="Shape 3199"/>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00" name="Shape 3200"/>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08" name="Shape 3208"/>
        <p:cNvGrpSpPr/>
        <p:nvPr/>
      </p:nvGrpSpPr>
      <p:grpSpPr>
        <a:xfrm>
          <a:off x="0" y="0"/>
          <a:ext cx="0" cy="0"/>
          <a:chOff x="0" y="0"/>
          <a:chExt cx="0" cy="0"/>
        </a:xfrm>
      </p:grpSpPr>
      <p:sp>
        <p:nvSpPr>
          <p:cNvPr id="3209" name="Shape 3209"/>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10" name="Shape 3210"/>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14" name="Shape 3214"/>
        <p:cNvGrpSpPr/>
        <p:nvPr/>
      </p:nvGrpSpPr>
      <p:grpSpPr>
        <a:xfrm>
          <a:off x="0" y="0"/>
          <a:ext cx="0" cy="0"/>
          <a:chOff x="0" y="0"/>
          <a:chExt cx="0" cy="0"/>
        </a:xfrm>
      </p:grpSpPr>
      <p:sp>
        <p:nvSpPr>
          <p:cNvPr id="3215" name="Shape 3215"/>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16" name="Shape 3216"/>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25" name="Shape 3225"/>
        <p:cNvGrpSpPr/>
        <p:nvPr/>
      </p:nvGrpSpPr>
      <p:grpSpPr>
        <a:xfrm>
          <a:off x="0" y="0"/>
          <a:ext cx="0" cy="0"/>
          <a:chOff x="0" y="0"/>
          <a:chExt cx="0" cy="0"/>
        </a:xfrm>
      </p:grpSpPr>
      <p:sp>
        <p:nvSpPr>
          <p:cNvPr id="3226" name="Shape 3226"/>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27" name="Shape 3227"/>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31" name="Shape 3231"/>
        <p:cNvGrpSpPr/>
        <p:nvPr/>
      </p:nvGrpSpPr>
      <p:grpSpPr>
        <a:xfrm>
          <a:off x="0" y="0"/>
          <a:ext cx="0" cy="0"/>
          <a:chOff x="0" y="0"/>
          <a:chExt cx="0" cy="0"/>
        </a:xfrm>
      </p:grpSpPr>
      <p:sp>
        <p:nvSpPr>
          <p:cNvPr id="3232" name="Shape 3232"/>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33" name="Shape 3233"/>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36" name="Shape 3236"/>
        <p:cNvGrpSpPr/>
        <p:nvPr/>
      </p:nvGrpSpPr>
      <p:grpSpPr>
        <a:xfrm>
          <a:off x="0" y="0"/>
          <a:ext cx="0" cy="0"/>
          <a:chOff x="0" y="0"/>
          <a:chExt cx="0" cy="0"/>
        </a:xfrm>
      </p:grpSpPr>
      <p:sp>
        <p:nvSpPr>
          <p:cNvPr id="3237" name="Shape 3237"/>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38" name="Shape 3238"/>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46" name="Shape 3246"/>
        <p:cNvGrpSpPr/>
        <p:nvPr/>
      </p:nvGrpSpPr>
      <p:grpSpPr>
        <a:xfrm>
          <a:off x="0" y="0"/>
          <a:ext cx="0" cy="0"/>
          <a:chOff x="0" y="0"/>
          <a:chExt cx="0" cy="0"/>
        </a:xfrm>
      </p:grpSpPr>
      <p:sp>
        <p:nvSpPr>
          <p:cNvPr id="3247" name="Shape 3247"/>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48" name="Shape 3248"/>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55" name="Shape 3255"/>
        <p:cNvGrpSpPr/>
        <p:nvPr/>
      </p:nvGrpSpPr>
      <p:grpSpPr>
        <a:xfrm>
          <a:off x="0" y="0"/>
          <a:ext cx="0" cy="0"/>
          <a:chOff x="0" y="0"/>
          <a:chExt cx="0" cy="0"/>
        </a:xfrm>
      </p:grpSpPr>
      <p:sp>
        <p:nvSpPr>
          <p:cNvPr id="3256" name="Shape 3256"/>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57" name="Shape 3257"/>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61" name="Shape 3261"/>
        <p:cNvGrpSpPr/>
        <p:nvPr/>
      </p:nvGrpSpPr>
      <p:grpSpPr>
        <a:xfrm>
          <a:off x="0" y="0"/>
          <a:ext cx="0" cy="0"/>
          <a:chOff x="0" y="0"/>
          <a:chExt cx="0" cy="0"/>
        </a:xfrm>
      </p:grpSpPr>
      <p:sp>
        <p:nvSpPr>
          <p:cNvPr id="3262" name="Shape 3262"/>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63" name="Shape 3263"/>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67" name="Shape 3267"/>
        <p:cNvGrpSpPr/>
        <p:nvPr/>
      </p:nvGrpSpPr>
      <p:grpSpPr>
        <a:xfrm>
          <a:off x="0" y="0"/>
          <a:ext cx="0" cy="0"/>
          <a:chOff x="0" y="0"/>
          <a:chExt cx="0" cy="0"/>
        </a:xfrm>
      </p:grpSpPr>
      <p:sp>
        <p:nvSpPr>
          <p:cNvPr id="3268" name="Shape 3268"/>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69" name="Shape 3269"/>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72" name="Shape 3272"/>
        <p:cNvGrpSpPr/>
        <p:nvPr/>
      </p:nvGrpSpPr>
      <p:grpSpPr>
        <a:xfrm>
          <a:off x="0" y="0"/>
          <a:ext cx="0" cy="0"/>
          <a:chOff x="0" y="0"/>
          <a:chExt cx="0" cy="0"/>
        </a:xfrm>
      </p:grpSpPr>
      <p:sp>
        <p:nvSpPr>
          <p:cNvPr id="3273" name="Shape 3273"/>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74" name="Shape 3274"/>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78" name="Shape 3278"/>
        <p:cNvGrpSpPr/>
        <p:nvPr/>
      </p:nvGrpSpPr>
      <p:grpSpPr>
        <a:xfrm>
          <a:off x="0" y="0"/>
          <a:ext cx="0" cy="0"/>
          <a:chOff x="0" y="0"/>
          <a:chExt cx="0" cy="0"/>
        </a:xfrm>
      </p:grpSpPr>
      <p:sp>
        <p:nvSpPr>
          <p:cNvPr id="3279" name="Shape 3279"/>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80" name="Shape 3280"/>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84" name="Shape 3284"/>
        <p:cNvGrpSpPr/>
        <p:nvPr/>
      </p:nvGrpSpPr>
      <p:grpSpPr>
        <a:xfrm>
          <a:off x="0" y="0"/>
          <a:ext cx="0" cy="0"/>
          <a:chOff x="0" y="0"/>
          <a:chExt cx="0" cy="0"/>
        </a:xfrm>
      </p:grpSpPr>
      <p:sp>
        <p:nvSpPr>
          <p:cNvPr id="3285" name="Shape 3285"/>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86" name="Shape 3286"/>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90" name="Shape 3290"/>
        <p:cNvGrpSpPr/>
        <p:nvPr/>
      </p:nvGrpSpPr>
      <p:grpSpPr>
        <a:xfrm>
          <a:off x="0" y="0"/>
          <a:ext cx="0" cy="0"/>
          <a:chOff x="0" y="0"/>
          <a:chExt cx="0" cy="0"/>
        </a:xfrm>
      </p:grpSpPr>
      <p:sp>
        <p:nvSpPr>
          <p:cNvPr id="3291" name="Shape 3291"/>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92" name="Shape 3292"/>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96" name="Shape 3296"/>
        <p:cNvGrpSpPr/>
        <p:nvPr/>
      </p:nvGrpSpPr>
      <p:grpSpPr>
        <a:xfrm>
          <a:off x="0" y="0"/>
          <a:ext cx="0" cy="0"/>
          <a:chOff x="0" y="0"/>
          <a:chExt cx="0" cy="0"/>
        </a:xfrm>
      </p:grpSpPr>
      <p:sp>
        <p:nvSpPr>
          <p:cNvPr id="3297" name="Shape 3297"/>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298" name="Shape 3298"/>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01" name="Shape 3301"/>
        <p:cNvGrpSpPr/>
        <p:nvPr/>
      </p:nvGrpSpPr>
      <p:grpSpPr>
        <a:xfrm>
          <a:off x="0" y="0"/>
          <a:ext cx="0" cy="0"/>
          <a:chOff x="0" y="0"/>
          <a:chExt cx="0" cy="0"/>
        </a:xfrm>
      </p:grpSpPr>
      <p:sp>
        <p:nvSpPr>
          <p:cNvPr id="3302" name="Shape 3302"/>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303" name="Shape 3303"/>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06" name="Shape 3306"/>
        <p:cNvGrpSpPr/>
        <p:nvPr/>
      </p:nvGrpSpPr>
      <p:grpSpPr>
        <a:xfrm>
          <a:off x="0" y="0"/>
          <a:ext cx="0" cy="0"/>
          <a:chOff x="0" y="0"/>
          <a:chExt cx="0" cy="0"/>
        </a:xfrm>
      </p:grpSpPr>
      <p:sp>
        <p:nvSpPr>
          <p:cNvPr id="3307" name="Shape 3307"/>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308" name="Shape 3308"/>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11" name="Shape 3311"/>
        <p:cNvGrpSpPr/>
        <p:nvPr/>
      </p:nvGrpSpPr>
      <p:grpSpPr>
        <a:xfrm>
          <a:off x="0" y="0"/>
          <a:ext cx="0" cy="0"/>
          <a:chOff x="0" y="0"/>
          <a:chExt cx="0" cy="0"/>
        </a:xfrm>
      </p:grpSpPr>
      <p:sp>
        <p:nvSpPr>
          <p:cNvPr id="3312" name="Shape 3312"/>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313" name="Shape 3313"/>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16" name="Shape 3316"/>
        <p:cNvGrpSpPr/>
        <p:nvPr/>
      </p:nvGrpSpPr>
      <p:grpSpPr>
        <a:xfrm>
          <a:off x="0" y="0"/>
          <a:ext cx="0" cy="0"/>
          <a:chOff x="0" y="0"/>
          <a:chExt cx="0" cy="0"/>
        </a:xfrm>
      </p:grpSpPr>
      <p:sp>
        <p:nvSpPr>
          <p:cNvPr id="3317" name="Shape 3317"/>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318" name="Shape 3318"/>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21" name="Shape 3321"/>
        <p:cNvGrpSpPr/>
        <p:nvPr/>
      </p:nvGrpSpPr>
      <p:grpSpPr>
        <a:xfrm>
          <a:off x="0" y="0"/>
          <a:ext cx="0" cy="0"/>
          <a:chOff x="0" y="0"/>
          <a:chExt cx="0" cy="0"/>
        </a:xfrm>
      </p:grpSpPr>
      <p:sp>
        <p:nvSpPr>
          <p:cNvPr id="3322" name="Shape 3322"/>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323" name="Shape 3323"/>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26" name="Shape 3326"/>
        <p:cNvGrpSpPr/>
        <p:nvPr/>
      </p:nvGrpSpPr>
      <p:grpSpPr>
        <a:xfrm>
          <a:off x="0" y="0"/>
          <a:ext cx="0" cy="0"/>
          <a:chOff x="0" y="0"/>
          <a:chExt cx="0" cy="0"/>
        </a:xfrm>
      </p:grpSpPr>
      <p:sp>
        <p:nvSpPr>
          <p:cNvPr id="3327" name="Shape 3327"/>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328" name="Shape 3328"/>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31" name="Shape 3331"/>
        <p:cNvGrpSpPr/>
        <p:nvPr/>
      </p:nvGrpSpPr>
      <p:grpSpPr>
        <a:xfrm>
          <a:off x="0" y="0"/>
          <a:ext cx="0" cy="0"/>
          <a:chOff x="0" y="0"/>
          <a:chExt cx="0" cy="0"/>
        </a:xfrm>
      </p:grpSpPr>
      <p:sp>
        <p:nvSpPr>
          <p:cNvPr id="3332" name="Shape 3332"/>
          <p:cNvSpPr/>
          <p:nvPr>
            <p:ph idx="2" type="sldImg"/>
          </p:nvPr>
        </p:nvSpPr>
        <p:spPr>
          <a:xfrm>
            <a:off x="917575" y="744537"/>
            <a:ext cx="4962599" cy="37227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
        <p:nvSpPr>
          <p:cNvPr id="3333" name="Shape 3333"/>
          <p:cNvSpPr txBox="1"/>
          <p:nvPr>
            <p:ph idx="1" type="body"/>
          </p:nvPr>
        </p:nvSpPr>
        <p:spPr>
          <a:xfrm>
            <a:off x="679450" y="4716462"/>
            <a:ext cx="5438699" cy="4467298"/>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334" name="Shape 3334"/>
          <p:cNvSpPr txBox="1"/>
          <p:nvPr>
            <p:ph idx="12" type="sldNum"/>
          </p:nvPr>
        </p:nvSpPr>
        <p:spPr>
          <a:xfrm>
            <a:off x="3849687" y="9429750"/>
            <a:ext cx="2946298" cy="4968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37" name="Shape 3337"/>
        <p:cNvGrpSpPr/>
        <p:nvPr/>
      </p:nvGrpSpPr>
      <p:grpSpPr>
        <a:xfrm>
          <a:off x="0" y="0"/>
          <a:ext cx="0" cy="0"/>
          <a:chOff x="0" y="0"/>
          <a:chExt cx="0" cy="0"/>
        </a:xfrm>
      </p:grpSpPr>
      <p:sp>
        <p:nvSpPr>
          <p:cNvPr id="3338" name="Shape 3338"/>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339" name="Shape 3339"/>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44" name="Shape 3344"/>
        <p:cNvGrpSpPr/>
        <p:nvPr/>
      </p:nvGrpSpPr>
      <p:grpSpPr>
        <a:xfrm>
          <a:off x="0" y="0"/>
          <a:ext cx="0" cy="0"/>
          <a:chOff x="0" y="0"/>
          <a:chExt cx="0" cy="0"/>
        </a:xfrm>
      </p:grpSpPr>
      <p:sp>
        <p:nvSpPr>
          <p:cNvPr id="3345" name="Shape 3345"/>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346" name="Shape 3346"/>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49" name="Shape 3349"/>
        <p:cNvGrpSpPr/>
        <p:nvPr/>
      </p:nvGrpSpPr>
      <p:grpSpPr>
        <a:xfrm>
          <a:off x="0" y="0"/>
          <a:ext cx="0" cy="0"/>
          <a:chOff x="0" y="0"/>
          <a:chExt cx="0" cy="0"/>
        </a:xfrm>
      </p:grpSpPr>
      <p:sp>
        <p:nvSpPr>
          <p:cNvPr id="3350" name="Shape 3350"/>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351" name="Shape 3351"/>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55" name="Shape 3355"/>
        <p:cNvGrpSpPr/>
        <p:nvPr/>
      </p:nvGrpSpPr>
      <p:grpSpPr>
        <a:xfrm>
          <a:off x="0" y="0"/>
          <a:ext cx="0" cy="0"/>
          <a:chOff x="0" y="0"/>
          <a:chExt cx="0" cy="0"/>
        </a:xfrm>
      </p:grpSpPr>
      <p:sp>
        <p:nvSpPr>
          <p:cNvPr id="3356" name="Shape 3356"/>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357" name="Shape 3357"/>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60" name="Shape 3360"/>
        <p:cNvGrpSpPr/>
        <p:nvPr/>
      </p:nvGrpSpPr>
      <p:grpSpPr>
        <a:xfrm>
          <a:off x="0" y="0"/>
          <a:ext cx="0" cy="0"/>
          <a:chOff x="0" y="0"/>
          <a:chExt cx="0" cy="0"/>
        </a:xfrm>
      </p:grpSpPr>
      <p:sp>
        <p:nvSpPr>
          <p:cNvPr id="3361" name="Shape 3361"/>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362" name="Shape 3362"/>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65" name="Shape 3365"/>
        <p:cNvGrpSpPr/>
        <p:nvPr/>
      </p:nvGrpSpPr>
      <p:grpSpPr>
        <a:xfrm>
          <a:off x="0" y="0"/>
          <a:ext cx="0" cy="0"/>
          <a:chOff x="0" y="0"/>
          <a:chExt cx="0" cy="0"/>
        </a:xfrm>
      </p:grpSpPr>
      <p:sp>
        <p:nvSpPr>
          <p:cNvPr id="3366" name="Shape 3366"/>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367" name="Shape 3367"/>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74" name="Shape 3374"/>
        <p:cNvGrpSpPr/>
        <p:nvPr/>
      </p:nvGrpSpPr>
      <p:grpSpPr>
        <a:xfrm>
          <a:off x="0" y="0"/>
          <a:ext cx="0" cy="0"/>
          <a:chOff x="0" y="0"/>
          <a:chExt cx="0" cy="0"/>
        </a:xfrm>
      </p:grpSpPr>
      <p:sp>
        <p:nvSpPr>
          <p:cNvPr id="3375" name="Shape 3375"/>
          <p:cNvSpPr txBox="1"/>
          <p:nvPr>
            <p:ph idx="1" type="body"/>
          </p:nvPr>
        </p:nvSpPr>
        <p:spPr>
          <a:xfrm>
            <a:off x="679450" y="4716462"/>
            <a:ext cx="5438773" cy="4467224"/>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800" u="none" cap="none" strike="noStrike"/>
          </a:p>
        </p:txBody>
      </p:sp>
      <p:sp>
        <p:nvSpPr>
          <p:cNvPr id="3376" name="Shape 3376"/>
          <p:cNvSpPr/>
          <p:nvPr>
            <p:ph idx="2" type="sldImg"/>
          </p:nvPr>
        </p:nvSpPr>
        <p:spPr>
          <a:xfrm>
            <a:off x="917575" y="744537"/>
            <a:ext cx="4962525" cy="3722686"/>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5" name="Shape 15"/>
        <p:cNvGrpSpPr/>
        <p:nvPr/>
      </p:nvGrpSpPr>
      <p:grpSpPr>
        <a:xfrm>
          <a:off x="0" y="0"/>
          <a:ext cx="0" cy="0"/>
          <a:chOff x="0" y="0"/>
          <a:chExt cx="0" cy="0"/>
        </a:xfrm>
      </p:grpSpPr>
      <p:sp>
        <p:nvSpPr>
          <p:cNvPr id="16" name="Shape 16"/>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 name="Shape 17"/>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8" name="Shape 1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 name="Shape 1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 name="Shape 2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21" name="Shape 21"/>
        <p:cNvGrpSpPr/>
        <p:nvPr/>
      </p:nvGrpSpPr>
      <p:grpSpPr>
        <a:xfrm>
          <a:off x="0" y="0"/>
          <a:ext cx="0" cy="0"/>
          <a:chOff x="0" y="0"/>
          <a:chExt cx="0" cy="0"/>
        </a:xfrm>
      </p:grpSpPr>
      <p:sp>
        <p:nvSpPr>
          <p:cNvPr id="22" name="Shape 2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3" name="Shape 23"/>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4" name="Shape 2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5" name="Shape 2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6" name="Shape 2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27" name="Shape 27"/>
        <p:cNvGrpSpPr/>
        <p:nvPr/>
      </p:nvGrpSpPr>
      <p:grpSpPr>
        <a:xfrm>
          <a:off x="0" y="0"/>
          <a:ext cx="0" cy="0"/>
          <a:chOff x="0" y="0"/>
          <a:chExt cx="0" cy="0"/>
        </a:xfrm>
      </p:grpSpPr>
      <p:sp>
        <p:nvSpPr>
          <p:cNvPr id="28" name="Shape 2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9" name="Shape 2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0" name="Shape 3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31" name="Shape 31"/>
        <p:cNvGrpSpPr/>
        <p:nvPr/>
      </p:nvGrpSpPr>
      <p:grpSpPr>
        <a:xfrm>
          <a:off x="0" y="0"/>
          <a:ext cx="0" cy="0"/>
          <a:chOff x="0" y="0"/>
          <a:chExt cx="0" cy="0"/>
        </a:xfrm>
      </p:grpSpPr>
      <p:sp>
        <p:nvSpPr>
          <p:cNvPr id="32" name="Shape 32"/>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3" name="Shape 33"/>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4" name="Shape 3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5" name="Shape 3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6" name="Shape 3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37" name="Shape 37"/>
        <p:cNvGrpSpPr/>
        <p:nvPr/>
      </p:nvGrpSpPr>
      <p:grpSpPr>
        <a:xfrm>
          <a:off x="0" y="0"/>
          <a:ext cx="0" cy="0"/>
          <a:chOff x="0" y="0"/>
          <a:chExt cx="0" cy="0"/>
        </a:xfrm>
      </p:grpSpPr>
      <p:sp>
        <p:nvSpPr>
          <p:cNvPr id="38" name="Shape 3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9" name="Shape 39"/>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0" name="Shape 4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1" name="Shape 4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2" name="Shape 4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43" name="Shape 43"/>
        <p:cNvGrpSpPr/>
        <p:nvPr/>
      </p:nvGrpSpPr>
      <p:grpSpPr>
        <a:xfrm>
          <a:off x="0" y="0"/>
          <a:ext cx="0" cy="0"/>
          <a:chOff x="0" y="0"/>
          <a:chExt cx="0" cy="0"/>
        </a:xfrm>
      </p:grpSpPr>
      <p:sp>
        <p:nvSpPr>
          <p:cNvPr id="44" name="Shape 44"/>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5" name="Shape 45"/>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46" name="Shape 46"/>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47" name="Shape 4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8" name="Shape 4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9" name="Shape 4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50" name="Shape 50"/>
        <p:cNvGrpSpPr/>
        <p:nvPr/>
      </p:nvGrpSpPr>
      <p:grpSpPr>
        <a:xfrm>
          <a:off x="0" y="0"/>
          <a:ext cx="0" cy="0"/>
          <a:chOff x="0" y="0"/>
          <a:chExt cx="0" cy="0"/>
        </a:xfrm>
      </p:grpSpPr>
      <p:sp>
        <p:nvSpPr>
          <p:cNvPr id="51" name="Shape 51"/>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2" name="Shape 52"/>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Shape 53"/>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54" name="Shape 5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5" name="Shape 5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6" name="Shape 5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57" name="Shape 57"/>
        <p:cNvGrpSpPr/>
        <p:nvPr/>
      </p:nvGrpSpPr>
      <p:grpSpPr>
        <a:xfrm>
          <a:off x="0" y="0"/>
          <a:ext cx="0" cy="0"/>
          <a:chOff x="0" y="0"/>
          <a:chExt cx="0" cy="0"/>
        </a:xfrm>
      </p:grpSpPr>
      <p:sp>
        <p:nvSpPr>
          <p:cNvPr id="58" name="Shape 5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9" name="Shape 5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0" name="Shape 6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1" name="Shape 6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62" name="Shape 62"/>
        <p:cNvGrpSpPr/>
        <p:nvPr/>
      </p:nvGrpSpPr>
      <p:grpSpPr>
        <a:xfrm>
          <a:off x="0" y="0"/>
          <a:ext cx="0" cy="0"/>
          <a:chOff x="0" y="0"/>
          <a:chExt cx="0" cy="0"/>
        </a:xfrm>
      </p:grpSpPr>
      <p:sp>
        <p:nvSpPr>
          <p:cNvPr id="63" name="Shape 6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4" name="Shape 64"/>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65" name="Shape 65"/>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66" name="Shape 66"/>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67" name="Shape 67"/>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68" name="Shape 6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9" name="Shape 6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0" name="Shape 7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71" name="Shape 71"/>
        <p:cNvGrpSpPr/>
        <p:nvPr/>
      </p:nvGrpSpPr>
      <p:grpSpPr>
        <a:xfrm>
          <a:off x="0" y="0"/>
          <a:ext cx="0" cy="0"/>
          <a:chOff x="0" y="0"/>
          <a:chExt cx="0" cy="0"/>
        </a:xfrm>
      </p:grpSpPr>
      <p:sp>
        <p:nvSpPr>
          <p:cNvPr id="72" name="Shape 7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3" name="Shape 73"/>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74" name="Shape 74"/>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75" name="Shape 7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6" name="Shape 7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7" name="Shape 7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78" name="Shape 78"/>
        <p:cNvGrpSpPr/>
        <p:nvPr/>
      </p:nvGrpSpPr>
      <p:grpSpPr>
        <a:xfrm>
          <a:off x="0" y="0"/>
          <a:ext cx="0" cy="0"/>
          <a:chOff x="0" y="0"/>
          <a:chExt cx="0" cy="0"/>
        </a:xfrm>
      </p:grpSpPr>
      <p:sp>
        <p:nvSpPr>
          <p:cNvPr id="79" name="Shape 79"/>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0" name="Shape 80"/>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81" name="Shape 8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2" name="Shape 8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3" name="Shape 8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93" name="Shape 93"/>
        <p:cNvGrpSpPr/>
        <p:nvPr/>
      </p:nvGrpSpPr>
      <p:grpSpPr>
        <a:xfrm>
          <a:off x="0" y="0"/>
          <a:ext cx="0" cy="0"/>
          <a:chOff x="0" y="0"/>
          <a:chExt cx="0" cy="0"/>
        </a:xfrm>
      </p:grpSpPr>
      <p:sp>
        <p:nvSpPr>
          <p:cNvPr id="94" name="Shape 94"/>
          <p:cNvSpPr txBox="1"/>
          <p:nvPr>
            <p:ph type="title"/>
          </p:nvPr>
        </p:nvSpPr>
        <p:spPr>
          <a:xfrm>
            <a:off x="722312" y="2362200"/>
            <a:ext cx="7772400" cy="2200275"/>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2"/>
              </a:buClr>
              <a:buFont typeface="Arial"/>
              <a:buNone/>
              <a:defRPr b="0" i="0" sz="4800" u="none" cap="none" strike="noStrike">
                <a:solidFill>
                  <a:schemeClr val="lt2"/>
                </a:solidFill>
                <a:latin typeface="Arial"/>
                <a:ea typeface="Arial"/>
                <a:cs typeface="Arial"/>
                <a:sym typeface="Arial"/>
              </a:defRPr>
            </a:lvl1pPr>
            <a:lvl2pPr indent="0" lvl="1" marL="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2pPr>
            <a:lvl3pPr indent="0" lvl="2" marL="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3pPr>
            <a:lvl4pPr indent="0" lvl="3" marL="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4pPr>
            <a:lvl5pPr indent="0" lvl="4" marL="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5pPr>
            <a:lvl6pPr indent="0" lvl="5" marL="45720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6pPr>
            <a:lvl7pPr indent="0" lvl="6" marL="91440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7pPr>
            <a:lvl8pPr indent="0" lvl="7" marL="137160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8pPr>
            <a:lvl9pPr indent="0" lvl="8" marL="182880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9pPr>
          </a:lstStyle>
          <a:p/>
        </p:txBody>
      </p:sp>
      <p:sp>
        <p:nvSpPr>
          <p:cNvPr id="95" name="Shape 95"/>
          <p:cNvSpPr txBox="1"/>
          <p:nvPr>
            <p:ph idx="1" type="body"/>
          </p:nvPr>
        </p:nvSpPr>
        <p:spPr>
          <a:xfrm>
            <a:off x="722312" y="4626864"/>
            <a:ext cx="7772400" cy="1500187"/>
          </a:xfrm>
          <a:prstGeom prst="rect">
            <a:avLst/>
          </a:prstGeom>
          <a:noFill/>
          <a:ln>
            <a:noFill/>
          </a:ln>
        </p:spPr>
        <p:txBody>
          <a:bodyPr anchorCtr="0" anchor="t" bIns="91425" lIns="91425" rIns="91425" tIns="91425"/>
          <a:lstStyle>
            <a:lvl1pPr indent="0" lvl="0" marL="0" marR="0" rtl="0" algn="l">
              <a:lnSpc>
                <a:spcPct val="100000"/>
              </a:lnSpc>
              <a:spcBef>
                <a:spcPts val="480"/>
              </a:spcBef>
              <a:spcAft>
                <a:spcPts val="0"/>
              </a:spcAft>
              <a:buClr>
                <a:schemeClr val="accent1"/>
              </a:buClr>
              <a:buFont typeface="Arial"/>
              <a:buNone/>
              <a:defRPr b="0" i="0" sz="2400" u="none" cap="none" strike="noStrike">
                <a:solidFill>
                  <a:schemeClr val="lt2"/>
                </a:solidFill>
                <a:latin typeface="Arial"/>
                <a:ea typeface="Arial"/>
                <a:cs typeface="Arial"/>
                <a:sym typeface="Arial"/>
              </a:defRPr>
            </a:lvl1pPr>
            <a:lvl2pPr indent="0" lvl="1" marL="457200" marR="0" rtl="0" algn="l">
              <a:lnSpc>
                <a:spcPct val="100000"/>
              </a:lnSpc>
              <a:spcBef>
                <a:spcPts val="360"/>
              </a:spcBef>
              <a:spcAft>
                <a:spcPts val="0"/>
              </a:spcAft>
              <a:buClr>
                <a:schemeClr val="accent1"/>
              </a:buClr>
              <a:buFont typeface="Arial"/>
              <a:buNone/>
              <a:defRPr b="0" i="0" sz="1800" u="none" cap="none" strike="noStrike">
                <a:solidFill>
                  <a:schemeClr val="lt1"/>
                </a:solidFill>
                <a:latin typeface="Arial"/>
                <a:ea typeface="Arial"/>
                <a:cs typeface="Arial"/>
                <a:sym typeface="Arial"/>
              </a:defRPr>
            </a:lvl2pPr>
            <a:lvl3pPr indent="0" lvl="2" marL="914400" marR="0" rtl="0" algn="l">
              <a:lnSpc>
                <a:spcPct val="100000"/>
              </a:lnSpc>
              <a:spcBef>
                <a:spcPts val="320"/>
              </a:spcBef>
              <a:spcAft>
                <a:spcPts val="0"/>
              </a:spcAft>
              <a:buClr>
                <a:schemeClr val="accent1"/>
              </a:buClr>
              <a:buFont typeface="Arial"/>
              <a:buNone/>
              <a:defRPr b="0" i="0" sz="1600" u="none" cap="none" strike="noStrike">
                <a:solidFill>
                  <a:schemeClr val="lt1"/>
                </a:solidFill>
                <a:latin typeface="Arial"/>
                <a:ea typeface="Arial"/>
                <a:cs typeface="Arial"/>
                <a:sym typeface="Arial"/>
              </a:defRPr>
            </a:lvl3pPr>
            <a:lvl4pPr indent="0" lvl="3" marL="1371600" marR="0" rtl="0" algn="l">
              <a:lnSpc>
                <a:spcPct val="100000"/>
              </a:lnSpc>
              <a:spcBef>
                <a:spcPts val="280"/>
              </a:spcBef>
              <a:spcAft>
                <a:spcPts val="0"/>
              </a:spcAft>
              <a:buClr>
                <a:schemeClr val="accent1"/>
              </a:buClr>
              <a:buFont typeface="Arial"/>
              <a:buNone/>
              <a:defRPr b="0" i="0" sz="1400" u="none" cap="none" strike="noStrike">
                <a:solidFill>
                  <a:schemeClr val="lt1"/>
                </a:solidFill>
                <a:latin typeface="Arial"/>
                <a:ea typeface="Arial"/>
                <a:cs typeface="Arial"/>
                <a:sym typeface="Arial"/>
              </a:defRPr>
            </a:lvl4pPr>
            <a:lvl5pPr indent="0" lvl="4" marL="1828800" marR="0" rtl="0" algn="l">
              <a:lnSpc>
                <a:spcPct val="100000"/>
              </a:lnSpc>
              <a:spcBef>
                <a:spcPts val="280"/>
              </a:spcBef>
              <a:spcAft>
                <a:spcPts val="0"/>
              </a:spcAft>
              <a:buClr>
                <a:schemeClr val="accent1"/>
              </a:buClr>
              <a:buFont typeface="Arial"/>
              <a:buNone/>
              <a:defRPr b="0" i="0" sz="1400" u="none" cap="none" strike="noStrike">
                <a:solidFill>
                  <a:schemeClr val="lt1"/>
                </a:solidFill>
                <a:latin typeface="Arial"/>
                <a:ea typeface="Arial"/>
                <a:cs typeface="Arial"/>
                <a:sym typeface="Arial"/>
              </a:defRPr>
            </a:lvl5pPr>
            <a:lvl6pPr indent="0" lvl="5" marL="2286000" marR="0" rtl="0" algn="l">
              <a:lnSpc>
                <a:spcPct val="100000"/>
              </a:lnSpc>
              <a:spcBef>
                <a:spcPts val="280"/>
              </a:spcBef>
              <a:spcAft>
                <a:spcPts val="0"/>
              </a:spcAft>
              <a:buClr>
                <a:schemeClr val="accent1"/>
              </a:buClr>
              <a:buFont typeface="Arial"/>
              <a:buNone/>
              <a:defRPr b="0" i="0" sz="1400" u="none" cap="none" strike="noStrike">
                <a:solidFill>
                  <a:schemeClr val="lt1"/>
                </a:solidFill>
                <a:latin typeface="Arial"/>
                <a:ea typeface="Arial"/>
                <a:cs typeface="Arial"/>
                <a:sym typeface="Arial"/>
              </a:defRPr>
            </a:lvl6pPr>
            <a:lvl7pPr indent="0" lvl="6" marL="2743200" marR="0" rtl="0" algn="l">
              <a:lnSpc>
                <a:spcPct val="100000"/>
              </a:lnSpc>
              <a:spcBef>
                <a:spcPts val="280"/>
              </a:spcBef>
              <a:spcAft>
                <a:spcPts val="0"/>
              </a:spcAft>
              <a:buClr>
                <a:schemeClr val="accent1"/>
              </a:buClr>
              <a:buFont typeface="Arial"/>
              <a:buNone/>
              <a:defRPr b="0" i="0" sz="1400" u="none" cap="none" strike="noStrike">
                <a:solidFill>
                  <a:schemeClr val="lt1"/>
                </a:solidFill>
                <a:latin typeface="Arial"/>
                <a:ea typeface="Arial"/>
                <a:cs typeface="Arial"/>
                <a:sym typeface="Arial"/>
              </a:defRPr>
            </a:lvl7pPr>
            <a:lvl8pPr indent="0" lvl="7" marL="3200400" marR="0" rtl="0" algn="l">
              <a:lnSpc>
                <a:spcPct val="100000"/>
              </a:lnSpc>
              <a:spcBef>
                <a:spcPts val="280"/>
              </a:spcBef>
              <a:spcAft>
                <a:spcPts val="0"/>
              </a:spcAft>
              <a:buClr>
                <a:schemeClr val="accent1"/>
              </a:buClr>
              <a:buFont typeface="Arial"/>
              <a:buNone/>
              <a:defRPr b="0" i="0" sz="1400" u="none" cap="none" strike="noStrike">
                <a:solidFill>
                  <a:schemeClr val="lt1"/>
                </a:solidFill>
                <a:latin typeface="Arial"/>
                <a:ea typeface="Arial"/>
                <a:cs typeface="Arial"/>
                <a:sym typeface="Arial"/>
              </a:defRPr>
            </a:lvl8pPr>
            <a:lvl9pPr indent="0" lvl="8" marL="3657600" marR="0" rtl="0" algn="l">
              <a:lnSpc>
                <a:spcPct val="100000"/>
              </a:lnSpc>
              <a:spcBef>
                <a:spcPts val="280"/>
              </a:spcBef>
              <a:spcAft>
                <a:spcPts val="0"/>
              </a:spcAft>
              <a:buClr>
                <a:schemeClr val="accent1"/>
              </a:buClr>
              <a:buFont typeface="Arial"/>
              <a:buNone/>
              <a:defRPr b="0" i="0" sz="1400" u="none" cap="none" strike="noStrike">
                <a:solidFill>
                  <a:schemeClr val="lt1"/>
                </a:solidFill>
                <a:latin typeface="Arial"/>
                <a:ea typeface="Arial"/>
                <a:cs typeface="Arial"/>
                <a:sym typeface="Arial"/>
              </a:defRPr>
            </a:lvl9pPr>
          </a:lstStyle>
          <a:p/>
        </p:txBody>
      </p:sp>
      <p:sp>
        <p:nvSpPr>
          <p:cNvPr id="96" name="Shape 96"/>
          <p:cNvSpPr txBox="1"/>
          <p:nvPr>
            <p:ph idx="10" type="dt"/>
          </p:nvPr>
        </p:nvSpPr>
        <p:spPr>
          <a:xfrm>
            <a:off x="457200" y="19050"/>
            <a:ext cx="2895600" cy="32861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FFFFFF"/>
              </a:buClr>
              <a:buFont typeface="Calibri"/>
              <a:buNone/>
              <a:defRPr b="0" i="0" sz="1200" u="none" cap="none" strike="noStrike">
                <a:solidFill>
                  <a:srgbClr val="FFFFFF"/>
                </a:solidFill>
                <a:latin typeface="Calibri"/>
                <a:ea typeface="Calibri"/>
                <a:cs typeface="Calibri"/>
                <a:sym typeface="Calibri"/>
              </a:defRPr>
            </a:lvl1pPr>
            <a:lvl2pPr indent="0" lvl="1" marL="4572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2pPr>
            <a:lvl3pPr indent="0" lvl="2" marL="9144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3pPr>
            <a:lvl4pPr indent="0" lvl="3" marL="13716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4pPr>
            <a:lvl5pPr indent="0" lvl="4" marL="18288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5pPr>
            <a:lvl6pPr indent="0" lvl="5" marL="22860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6pPr>
            <a:lvl7pPr indent="0" lvl="6" marL="32004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7pPr>
            <a:lvl8pPr indent="0" lvl="7" marL="45720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8pPr>
            <a:lvl9pPr indent="0" lvl="8" marL="64008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9pPr>
          </a:lstStyle>
          <a:p/>
        </p:txBody>
      </p:sp>
      <p:sp>
        <p:nvSpPr>
          <p:cNvPr id="97" name="Shape 97"/>
          <p:cNvSpPr txBox="1"/>
          <p:nvPr>
            <p:ph idx="11" type="ftr"/>
          </p:nvPr>
        </p:nvSpPr>
        <p:spPr>
          <a:xfrm>
            <a:off x="3429000" y="19050"/>
            <a:ext cx="4114800" cy="32861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1pPr>
            <a:lvl2pPr indent="0" lvl="1" marL="4572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2pPr>
            <a:lvl3pPr indent="0" lvl="2" marL="9144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3pPr>
            <a:lvl4pPr indent="0" lvl="3" marL="13716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4pPr>
            <a:lvl5pPr indent="0" lvl="4" marL="18288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5pPr>
            <a:lvl6pPr indent="0" lvl="5" marL="22860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6pPr>
            <a:lvl7pPr indent="0" lvl="6" marL="32004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7pPr>
            <a:lvl8pPr indent="0" lvl="7" marL="45720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8pPr>
            <a:lvl9pPr indent="0" lvl="8" marL="64008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9pPr>
          </a:lstStyle>
          <a:p/>
        </p:txBody>
      </p:sp>
      <p:sp>
        <p:nvSpPr>
          <p:cNvPr id="98" name="Shape 98"/>
          <p:cNvSpPr txBox="1"/>
          <p:nvPr>
            <p:ph idx="12" type="sldNum"/>
          </p:nvPr>
        </p:nvSpPr>
        <p:spPr>
          <a:xfrm>
            <a:off x="7620000" y="19050"/>
            <a:ext cx="1066799" cy="32861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FFFFFF"/>
              </a:buClr>
              <a:buSzPct val="25000"/>
              <a:buFont typeface="Calibri"/>
              <a:buNone/>
            </a:pPr>
            <a:fld id="{00000000-1234-1234-1234-123412341234}" type="slidenum">
              <a:rPr b="1" i="0" lang="en-US" sz="1400" u="none" cap="none" strike="noStrike">
                <a:solidFill>
                  <a:srgbClr val="FFFFFF"/>
                </a:solidFill>
                <a:latin typeface="Calibri"/>
                <a:ea typeface="Calibri"/>
                <a:cs typeface="Calibri"/>
                <a:sym typeface="Calibri"/>
              </a:rPr>
              <a:t>‹#›</a:t>
            </a:fl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05" name="Shape 105"/>
        <p:cNvGrpSpPr/>
        <p:nvPr/>
      </p:nvGrpSpPr>
      <p:grpSpPr>
        <a:xfrm>
          <a:off x="0" y="0"/>
          <a:ext cx="0" cy="0"/>
          <a:chOff x="0" y="0"/>
          <a:chExt cx="0" cy="0"/>
        </a:xfrm>
      </p:grpSpPr>
      <p:sp>
        <p:nvSpPr>
          <p:cNvPr id="106" name="Shape 106"/>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7" name="Shape 107"/>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08" name="Shape 10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9" name="Shape 10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0" name="Shape 11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11" name="Shape 111"/>
        <p:cNvGrpSpPr/>
        <p:nvPr/>
      </p:nvGrpSpPr>
      <p:grpSpPr>
        <a:xfrm>
          <a:off x="0" y="0"/>
          <a:ext cx="0" cy="0"/>
          <a:chOff x="0" y="0"/>
          <a:chExt cx="0" cy="0"/>
        </a:xfrm>
      </p:grpSpPr>
      <p:sp>
        <p:nvSpPr>
          <p:cNvPr id="112" name="Shape 112"/>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3" name="Shape 113"/>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14" name="Shape 11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5" name="Shape 11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6" name="Shape 11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17" name="Shape 117"/>
        <p:cNvGrpSpPr/>
        <p:nvPr/>
      </p:nvGrpSpPr>
      <p:grpSpPr>
        <a:xfrm>
          <a:off x="0" y="0"/>
          <a:ext cx="0" cy="0"/>
          <a:chOff x="0" y="0"/>
          <a:chExt cx="0" cy="0"/>
        </a:xfrm>
      </p:grpSpPr>
      <p:sp>
        <p:nvSpPr>
          <p:cNvPr id="118" name="Shape 11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9" name="Shape 119"/>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20" name="Shape 12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1" name="Shape 12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2" name="Shape 12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23" name="Shape 123"/>
        <p:cNvGrpSpPr/>
        <p:nvPr/>
      </p:nvGrpSpPr>
      <p:grpSpPr>
        <a:xfrm>
          <a:off x="0" y="0"/>
          <a:ext cx="0" cy="0"/>
          <a:chOff x="0" y="0"/>
          <a:chExt cx="0" cy="0"/>
        </a:xfrm>
      </p:grpSpPr>
      <p:sp>
        <p:nvSpPr>
          <p:cNvPr id="124" name="Shape 124"/>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5" name="Shape 125"/>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126" name="Shape 126"/>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27" name="Shape 12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8" name="Shape 12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9" name="Shape 12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130" name="Shape 130"/>
        <p:cNvGrpSpPr/>
        <p:nvPr/>
      </p:nvGrpSpPr>
      <p:grpSpPr>
        <a:xfrm>
          <a:off x="0" y="0"/>
          <a:ext cx="0" cy="0"/>
          <a:chOff x="0" y="0"/>
          <a:chExt cx="0" cy="0"/>
        </a:xfrm>
      </p:grpSpPr>
      <p:sp>
        <p:nvSpPr>
          <p:cNvPr id="131" name="Shape 131"/>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2" name="Shape 132"/>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33" name="Shape 133"/>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34" name="Shape 13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5" name="Shape 13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6" name="Shape 13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137" name="Shape 137"/>
        <p:cNvGrpSpPr/>
        <p:nvPr/>
      </p:nvGrpSpPr>
      <p:grpSpPr>
        <a:xfrm>
          <a:off x="0" y="0"/>
          <a:ext cx="0" cy="0"/>
          <a:chOff x="0" y="0"/>
          <a:chExt cx="0" cy="0"/>
        </a:xfrm>
      </p:grpSpPr>
      <p:sp>
        <p:nvSpPr>
          <p:cNvPr id="138" name="Shape 13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9" name="Shape 13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0" name="Shape 14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141" name="Shape 141"/>
        <p:cNvGrpSpPr/>
        <p:nvPr/>
      </p:nvGrpSpPr>
      <p:grpSpPr>
        <a:xfrm>
          <a:off x="0" y="0"/>
          <a:ext cx="0" cy="0"/>
          <a:chOff x="0" y="0"/>
          <a:chExt cx="0" cy="0"/>
        </a:xfrm>
      </p:grpSpPr>
      <p:sp>
        <p:nvSpPr>
          <p:cNvPr id="142" name="Shape 14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3" name="Shape 14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4" name="Shape 14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5" name="Shape 14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146" name="Shape 146"/>
        <p:cNvGrpSpPr/>
        <p:nvPr/>
      </p:nvGrpSpPr>
      <p:grpSpPr>
        <a:xfrm>
          <a:off x="0" y="0"/>
          <a:ext cx="0" cy="0"/>
          <a:chOff x="0" y="0"/>
          <a:chExt cx="0" cy="0"/>
        </a:xfrm>
      </p:grpSpPr>
      <p:sp>
        <p:nvSpPr>
          <p:cNvPr id="147" name="Shape 14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8" name="Shape 148"/>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49" name="Shape 149"/>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50" name="Shape 150"/>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51" name="Shape 151"/>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52" name="Shape 15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3" name="Shape 15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4" name="Shape 15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155" name="Shape 155"/>
        <p:cNvGrpSpPr/>
        <p:nvPr/>
      </p:nvGrpSpPr>
      <p:grpSpPr>
        <a:xfrm>
          <a:off x="0" y="0"/>
          <a:ext cx="0" cy="0"/>
          <a:chOff x="0" y="0"/>
          <a:chExt cx="0" cy="0"/>
        </a:xfrm>
      </p:grpSpPr>
      <p:sp>
        <p:nvSpPr>
          <p:cNvPr id="156" name="Shape 15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7" name="Shape 157"/>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58" name="Shape 158"/>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59" name="Shape 15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0" name="Shape 16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1" name="Shape 16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162" name="Shape 162"/>
        <p:cNvGrpSpPr/>
        <p:nvPr/>
      </p:nvGrpSpPr>
      <p:grpSpPr>
        <a:xfrm>
          <a:off x="0" y="0"/>
          <a:ext cx="0" cy="0"/>
          <a:chOff x="0" y="0"/>
          <a:chExt cx="0" cy="0"/>
        </a:xfrm>
      </p:grpSpPr>
      <p:sp>
        <p:nvSpPr>
          <p:cNvPr id="163" name="Shape 163"/>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4" name="Shape 164"/>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165" name="Shape 16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6" name="Shape 16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7" name="Shape 16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68" name="Shape 168"/>
        <p:cNvGrpSpPr/>
        <p:nvPr/>
      </p:nvGrpSpPr>
      <p:grpSpPr>
        <a:xfrm>
          <a:off x="0" y="0"/>
          <a:ext cx="0" cy="0"/>
          <a:chOff x="0" y="0"/>
          <a:chExt cx="0" cy="0"/>
        </a:xfrm>
      </p:grpSpPr>
      <p:sp>
        <p:nvSpPr>
          <p:cNvPr id="169" name="Shape 16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0" name="Shape 170"/>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71" name="Shape 17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2" name="Shape 17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3" name="Shape 17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80" name="Shape 180"/>
        <p:cNvGrpSpPr/>
        <p:nvPr/>
      </p:nvGrpSpPr>
      <p:grpSpPr>
        <a:xfrm>
          <a:off x="0" y="0"/>
          <a:ext cx="0" cy="0"/>
          <a:chOff x="0" y="0"/>
          <a:chExt cx="0" cy="0"/>
        </a:xfrm>
      </p:grpSpPr>
      <p:sp>
        <p:nvSpPr>
          <p:cNvPr id="181" name="Shape 18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2" name="Shape 182"/>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83" name="Shape 18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4" name="Shape 18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5" name="Shape 18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86" name="Shape 186"/>
        <p:cNvGrpSpPr/>
        <p:nvPr/>
      </p:nvGrpSpPr>
      <p:grpSpPr>
        <a:xfrm>
          <a:off x="0" y="0"/>
          <a:ext cx="0" cy="0"/>
          <a:chOff x="0" y="0"/>
          <a:chExt cx="0" cy="0"/>
        </a:xfrm>
      </p:grpSpPr>
      <p:sp>
        <p:nvSpPr>
          <p:cNvPr id="187" name="Shape 187"/>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8" name="Shape 188"/>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89" name="Shape 18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0" name="Shape 19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1" name="Shape 19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92" name="Shape 192"/>
        <p:cNvGrpSpPr/>
        <p:nvPr/>
      </p:nvGrpSpPr>
      <p:grpSpPr>
        <a:xfrm>
          <a:off x="0" y="0"/>
          <a:ext cx="0" cy="0"/>
          <a:chOff x="0" y="0"/>
          <a:chExt cx="0" cy="0"/>
        </a:xfrm>
      </p:grpSpPr>
      <p:sp>
        <p:nvSpPr>
          <p:cNvPr id="193" name="Shape 19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4" name="Shape 194"/>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95" name="Shape 19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6" name="Shape 19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7" name="Shape 19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98" name="Shape 198"/>
        <p:cNvGrpSpPr/>
        <p:nvPr/>
      </p:nvGrpSpPr>
      <p:grpSpPr>
        <a:xfrm>
          <a:off x="0" y="0"/>
          <a:ext cx="0" cy="0"/>
          <a:chOff x="0" y="0"/>
          <a:chExt cx="0" cy="0"/>
        </a:xfrm>
      </p:grpSpPr>
      <p:sp>
        <p:nvSpPr>
          <p:cNvPr id="199" name="Shape 199"/>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0" name="Shape 200"/>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201" name="Shape 201"/>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202" name="Shape 20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3" name="Shape 20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4" name="Shape 20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205" name="Shape 205"/>
        <p:cNvGrpSpPr/>
        <p:nvPr/>
      </p:nvGrpSpPr>
      <p:grpSpPr>
        <a:xfrm>
          <a:off x="0" y="0"/>
          <a:ext cx="0" cy="0"/>
          <a:chOff x="0" y="0"/>
          <a:chExt cx="0" cy="0"/>
        </a:xfrm>
      </p:grpSpPr>
      <p:sp>
        <p:nvSpPr>
          <p:cNvPr id="206" name="Shape 206"/>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7" name="Shape 207"/>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08" name="Shape 208"/>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209" name="Shape 20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0" name="Shape 21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1" name="Shape 21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212" name="Shape 212"/>
        <p:cNvGrpSpPr/>
        <p:nvPr/>
      </p:nvGrpSpPr>
      <p:grpSpPr>
        <a:xfrm>
          <a:off x="0" y="0"/>
          <a:ext cx="0" cy="0"/>
          <a:chOff x="0" y="0"/>
          <a:chExt cx="0" cy="0"/>
        </a:xfrm>
      </p:grpSpPr>
      <p:sp>
        <p:nvSpPr>
          <p:cNvPr id="213" name="Shape 21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4" name="Shape 21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5" name="Shape 21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216" name="Shape 216"/>
        <p:cNvGrpSpPr/>
        <p:nvPr/>
      </p:nvGrpSpPr>
      <p:grpSpPr>
        <a:xfrm>
          <a:off x="0" y="0"/>
          <a:ext cx="0" cy="0"/>
          <a:chOff x="0" y="0"/>
          <a:chExt cx="0" cy="0"/>
        </a:xfrm>
      </p:grpSpPr>
      <p:sp>
        <p:nvSpPr>
          <p:cNvPr id="217" name="Shape 21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8" name="Shape 21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9" name="Shape 21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0" name="Shape 22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221" name="Shape 221"/>
        <p:cNvGrpSpPr/>
        <p:nvPr/>
      </p:nvGrpSpPr>
      <p:grpSpPr>
        <a:xfrm>
          <a:off x="0" y="0"/>
          <a:ext cx="0" cy="0"/>
          <a:chOff x="0" y="0"/>
          <a:chExt cx="0" cy="0"/>
        </a:xfrm>
      </p:grpSpPr>
      <p:sp>
        <p:nvSpPr>
          <p:cNvPr id="222" name="Shape 22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3" name="Shape 223"/>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224" name="Shape 224"/>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225" name="Shape 225"/>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226" name="Shape 226"/>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227" name="Shape 22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8" name="Shape 22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9" name="Shape 22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230" name="Shape 230"/>
        <p:cNvGrpSpPr/>
        <p:nvPr/>
      </p:nvGrpSpPr>
      <p:grpSpPr>
        <a:xfrm>
          <a:off x="0" y="0"/>
          <a:ext cx="0" cy="0"/>
          <a:chOff x="0" y="0"/>
          <a:chExt cx="0" cy="0"/>
        </a:xfrm>
      </p:grpSpPr>
      <p:sp>
        <p:nvSpPr>
          <p:cNvPr id="231" name="Shape 23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32" name="Shape 232"/>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233" name="Shape 233"/>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234" name="Shape 23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35" name="Shape 23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36" name="Shape 23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237" name="Shape 237"/>
        <p:cNvGrpSpPr/>
        <p:nvPr/>
      </p:nvGrpSpPr>
      <p:grpSpPr>
        <a:xfrm>
          <a:off x="0" y="0"/>
          <a:ext cx="0" cy="0"/>
          <a:chOff x="0" y="0"/>
          <a:chExt cx="0" cy="0"/>
        </a:xfrm>
      </p:grpSpPr>
      <p:sp>
        <p:nvSpPr>
          <p:cNvPr id="238" name="Shape 238"/>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39" name="Shape 239"/>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240" name="Shape 24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41" name="Shape 24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42" name="Shape 24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243" name="Shape 243"/>
        <p:cNvGrpSpPr/>
        <p:nvPr/>
      </p:nvGrpSpPr>
      <p:grpSpPr>
        <a:xfrm>
          <a:off x="0" y="0"/>
          <a:ext cx="0" cy="0"/>
          <a:chOff x="0" y="0"/>
          <a:chExt cx="0" cy="0"/>
        </a:xfrm>
      </p:grpSpPr>
      <p:sp>
        <p:nvSpPr>
          <p:cNvPr id="244" name="Shape 244"/>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45" name="Shape 245"/>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246" name="Shape 24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47" name="Shape 24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48" name="Shape 24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255" name="Shape 255"/>
        <p:cNvGrpSpPr/>
        <p:nvPr/>
      </p:nvGrpSpPr>
      <p:grpSpPr>
        <a:xfrm>
          <a:off x="0" y="0"/>
          <a:ext cx="0" cy="0"/>
          <a:chOff x="0" y="0"/>
          <a:chExt cx="0" cy="0"/>
        </a:xfrm>
      </p:grpSpPr>
      <p:sp>
        <p:nvSpPr>
          <p:cNvPr id="256" name="Shape 25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57" name="Shape 257"/>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58" name="Shape 25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59" name="Shape 25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60" name="Shape 26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261" name="Shape 261"/>
        <p:cNvGrpSpPr/>
        <p:nvPr/>
      </p:nvGrpSpPr>
      <p:grpSpPr>
        <a:xfrm>
          <a:off x="0" y="0"/>
          <a:ext cx="0" cy="0"/>
          <a:chOff x="0" y="0"/>
          <a:chExt cx="0" cy="0"/>
        </a:xfrm>
      </p:grpSpPr>
      <p:sp>
        <p:nvSpPr>
          <p:cNvPr id="262" name="Shape 262"/>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63" name="Shape 263"/>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64" name="Shape 26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65" name="Shape 26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66" name="Shape 26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267" name="Shape 267"/>
        <p:cNvGrpSpPr/>
        <p:nvPr/>
      </p:nvGrpSpPr>
      <p:grpSpPr>
        <a:xfrm>
          <a:off x="0" y="0"/>
          <a:ext cx="0" cy="0"/>
          <a:chOff x="0" y="0"/>
          <a:chExt cx="0" cy="0"/>
        </a:xfrm>
      </p:grpSpPr>
      <p:sp>
        <p:nvSpPr>
          <p:cNvPr id="268" name="Shape 26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69" name="Shape 269"/>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70" name="Shape 27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71" name="Shape 27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72" name="Shape 27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273" name="Shape 273"/>
        <p:cNvGrpSpPr/>
        <p:nvPr/>
      </p:nvGrpSpPr>
      <p:grpSpPr>
        <a:xfrm>
          <a:off x="0" y="0"/>
          <a:ext cx="0" cy="0"/>
          <a:chOff x="0" y="0"/>
          <a:chExt cx="0" cy="0"/>
        </a:xfrm>
      </p:grpSpPr>
      <p:sp>
        <p:nvSpPr>
          <p:cNvPr id="274" name="Shape 274"/>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75" name="Shape 275"/>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276" name="Shape 276"/>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277" name="Shape 27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78" name="Shape 27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79" name="Shape 27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280" name="Shape 280"/>
        <p:cNvGrpSpPr/>
        <p:nvPr/>
      </p:nvGrpSpPr>
      <p:grpSpPr>
        <a:xfrm>
          <a:off x="0" y="0"/>
          <a:ext cx="0" cy="0"/>
          <a:chOff x="0" y="0"/>
          <a:chExt cx="0" cy="0"/>
        </a:xfrm>
      </p:grpSpPr>
      <p:sp>
        <p:nvSpPr>
          <p:cNvPr id="281" name="Shape 281"/>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82" name="Shape 282"/>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83" name="Shape 283"/>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284" name="Shape 28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85" name="Shape 28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86" name="Shape 28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287" name="Shape 287"/>
        <p:cNvGrpSpPr/>
        <p:nvPr/>
      </p:nvGrpSpPr>
      <p:grpSpPr>
        <a:xfrm>
          <a:off x="0" y="0"/>
          <a:ext cx="0" cy="0"/>
          <a:chOff x="0" y="0"/>
          <a:chExt cx="0" cy="0"/>
        </a:xfrm>
      </p:grpSpPr>
      <p:sp>
        <p:nvSpPr>
          <p:cNvPr id="288" name="Shape 28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89" name="Shape 28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90" name="Shape 29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291" name="Shape 291"/>
        <p:cNvGrpSpPr/>
        <p:nvPr/>
      </p:nvGrpSpPr>
      <p:grpSpPr>
        <a:xfrm>
          <a:off x="0" y="0"/>
          <a:ext cx="0" cy="0"/>
          <a:chOff x="0" y="0"/>
          <a:chExt cx="0" cy="0"/>
        </a:xfrm>
      </p:grpSpPr>
      <p:sp>
        <p:nvSpPr>
          <p:cNvPr id="292" name="Shape 29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93" name="Shape 29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94" name="Shape 29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95" name="Shape 29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296" name="Shape 296"/>
        <p:cNvGrpSpPr/>
        <p:nvPr/>
      </p:nvGrpSpPr>
      <p:grpSpPr>
        <a:xfrm>
          <a:off x="0" y="0"/>
          <a:ext cx="0" cy="0"/>
          <a:chOff x="0" y="0"/>
          <a:chExt cx="0" cy="0"/>
        </a:xfrm>
      </p:grpSpPr>
      <p:sp>
        <p:nvSpPr>
          <p:cNvPr id="297" name="Shape 29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98" name="Shape 298"/>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299" name="Shape 299"/>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300" name="Shape 300"/>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301" name="Shape 301"/>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302" name="Shape 30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03" name="Shape 30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04" name="Shape 30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305" name="Shape 305"/>
        <p:cNvGrpSpPr/>
        <p:nvPr/>
      </p:nvGrpSpPr>
      <p:grpSpPr>
        <a:xfrm>
          <a:off x="0" y="0"/>
          <a:ext cx="0" cy="0"/>
          <a:chOff x="0" y="0"/>
          <a:chExt cx="0" cy="0"/>
        </a:xfrm>
      </p:grpSpPr>
      <p:sp>
        <p:nvSpPr>
          <p:cNvPr id="306" name="Shape 30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07" name="Shape 307"/>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308" name="Shape 308"/>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309" name="Shape 30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10" name="Shape 31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11" name="Shape 31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312" name="Shape 312"/>
        <p:cNvGrpSpPr/>
        <p:nvPr/>
      </p:nvGrpSpPr>
      <p:grpSpPr>
        <a:xfrm>
          <a:off x="0" y="0"/>
          <a:ext cx="0" cy="0"/>
          <a:chOff x="0" y="0"/>
          <a:chExt cx="0" cy="0"/>
        </a:xfrm>
      </p:grpSpPr>
      <p:sp>
        <p:nvSpPr>
          <p:cNvPr id="313" name="Shape 313"/>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14" name="Shape 314"/>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315" name="Shape 31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16" name="Shape 31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17" name="Shape 31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318" name="Shape 318"/>
        <p:cNvGrpSpPr/>
        <p:nvPr/>
      </p:nvGrpSpPr>
      <p:grpSpPr>
        <a:xfrm>
          <a:off x="0" y="0"/>
          <a:ext cx="0" cy="0"/>
          <a:chOff x="0" y="0"/>
          <a:chExt cx="0" cy="0"/>
        </a:xfrm>
      </p:grpSpPr>
      <p:sp>
        <p:nvSpPr>
          <p:cNvPr id="319" name="Shape 319"/>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20" name="Shape 320"/>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321" name="Shape 32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22" name="Shape 32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23" name="Shape 32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330" name="Shape 330"/>
        <p:cNvGrpSpPr/>
        <p:nvPr/>
      </p:nvGrpSpPr>
      <p:grpSpPr>
        <a:xfrm>
          <a:off x="0" y="0"/>
          <a:ext cx="0" cy="0"/>
          <a:chOff x="0" y="0"/>
          <a:chExt cx="0" cy="0"/>
        </a:xfrm>
      </p:grpSpPr>
      <p:sp>
        <p:nvSpPr>
          <p:cNvPr id="331" name="Shape 331"/>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32" name="Shape 332"/>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333" name="Shape 33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34" name="Shape 33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35" name="Shape 33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336" name="Shape 336"/>
        <p:cNvGrpSpPr/>
        <p:nvPr/>
      </p:nvGrpSpPr>
      <p:grpSpPr>
        <a:xfrm>
          <a:off x="0" y="0"/>
          <a:ext cx="0" cy="0"/>
          <a:chOff x="0" y="0"/>
          <a:chExt cx="0" cy="0"/>
        </a:xfrm>
      </p:grpSpPr>
      <p:sp>
        <p:nvSpPr>
          <p:cNvPr id="337" name="Shape 337"/>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38" name="Shape 338"/>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39" name="Shape 33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40" name="Shape 34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41" name="Shape 34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342" name="Shape 342"/>
        <p:cNvGrpSpPr/>
        <p:nvPr/>
      </p:nvGrpSpPr>
      <p:grpSpPr>
        <a:xfrm>
          <a:off x="0" y="0"/>
          <a:ext cx="0" cy="0"/>
          <a:chOff x="0" y="0"/>
          <a:chExt cx="0" cy="0"/>
        </a:xfrm>
      </p:grpSpPr>
      <p:sp>
        <p:nvSpPr>
          <p:cNvPr id="343" name="Shape 34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44" name="Shape 344"/>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45" name="Shape 34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46" name="Shape 34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47" name="Shape 34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348" name="Shape 348"/>
        <p:cNvGrpSpPr/>
        <p:nvPr/>
      </p:nvGrpSpPr>
      <p:grpSpPr>
        <a:xfrm>
          <a:off x="0" y="0"/>
          <a:ext cx="0" cy="0"/>
          <a:chOff x="0" y="0"/>
          <a:chExt cx="0" cy="0"/>
        </a:xfrm>
      </p:grpSpPr>
      <p:sp>
        <p:nvSpPr>
          <p:cNvPr id="349" name="Shape 349"/>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50" name="Shape 350"/>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351" name="Shape 351"/>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352" name="Shape 35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53" name="Shape 35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54" name="Shape 35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355" name="Shape 355"/>
        <p:cNvGrpSpPr/>
        <p:nvPr/>
      </p:nvGrpSpPr>
      <p:grpSpPr>
        <a:xfrm>
          <a:off x="0" y="0"/>
          <a:ext cx="0" cy="0"/>
          <a:chOff x="0" y="0"/>
          <a:chExt cx="0" cy="0"/>
        </a:xfrm>
      </p:grpSpPr>
      <p:sp>
        <p:nvSpPr>
          <p:cNvPr id="356" name="Shape 356"/>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57" name="Shape 357"/>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58" name="Shape 358"/>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359" name="Shape 35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60" name="Shape 36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61" name="Shape 36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362" name="Shape 362"/>
        <p:cNvGrpSpPr/>
        <p:nvPr/>
      </p:nvGrpSpPr>
      <p:grpSpPr>
        <a:xfrm>
          <a:off x="0" y="0"/>
          <a:ext cx="0" cy="0"/>
          <a:chOff x="0" y="0"/>
          <a:chExt cx="0" cy="0"/>
        </a:xfrm>
      </p:grpSpPr>
      <p:sp>
        <p:nvSpPr>
          <p:cNvPr id="363" name="Shape 36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64" name="Shape 36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65" name="Shape 36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366" name="Shape 366"/>
        <p:cNvGrpSpPr/>
        <p:nvPr/>
      </p:nvGrpSpPr>
      <p:grpSpPr>
        <a:xfrm>
          <a:off x="0" y="0"/>
          <a:ext cx="0" cy="0"/>
          <a:chOff x="0" y="0"/>
          <a:chExt cx="0" cy="0"/>
        </a:xfrm>
      </p:grpSpPr>
      <p:sp>
        <p:nvSpPr>
          <p:cNvPr id="367" name="Shape 36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68" name="Shape 36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69" name="Shape 36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70" name="Shape 37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371" name="Shape 371"/>
        <p:cNvGrpSpPr/>
        <p:nvPr/>
      </p:nvGrpSpPr>
      <p:grpSpPr>
        <a:xfrm>
          <a:off x="0" y="0"/>
          <a:ext cx="0" cy="0"/>
          <a:chOff x="0" y="0"/>
          <a:chExt cx="0" cy="0"/>
        </a:xfrm>
      </p:grpSpPr>
      <p:sp>
        <p:nvSpPr>
          <p:cNvPr id="372" name="Shape 37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73" name="Shape 373"/>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374" name="Shape 374"/>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375" name="Shape 375"/>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376" name="Shape 376"/>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377" name="Shape 37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78" name="Shape 37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79" name="Shape 37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380" name="Shape 380"/>
        <p:cNvGrpSpPr/>
        <p:nvPr/>
      </p:nvGrpSpPr>
      <p:grpSpPr>
        <a:xfrm>
          <a:off x="0" y="0"/>
          <a:ext cx="0" cy="0"/>
          <a:chOff x="0" y="0"/>
          <a:chExt cx="0" cy="0"/>
        </a:xfrm>
      </p:grpSpPr>
      <p:sp>
        <p:nvSpPr>
          <p:cNvPr id="381" name="Shape 38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82" name="Shape 382"/>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383" name="Shape 383"/>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384" name="Shape 38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85" name="Shape 38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86" name="Shape 38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387" name="Shape 387"/>
        <p:cNvGrpSpPr/>
        <p:nvPr/>
      </p:nvGrpSpPr>
      <p:grpSpPr>
        <a:xfrm>
          <a:off x="0" y="0"/>
          <a:ext cx="0" cy="0"/>
          <a:chOff x="0" y="0"/>
          <a:chExt cx="0" cy="0"/>
        </a:xfrm>
      </p:grpSpPr>
      <p:sp>
        <p:nvSpPr>
          <p:cNvPr id="388" name="Shape 388"/>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89" name="Shape 389"/>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390" name="Shape 39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91" name="Shape 39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92" name="Shape 39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393" name="Shape 393"/>
        <p:cNvGrpSpPr/>
        <p:nvPr/>
      </p:nvGrpSpPr>
      <p:grpSpPr>
        <a:xfrm>
          <a:off x="0" y="0"/>
          <a:ext cx="0" cy="0"/>
          <a:chOff x="0" y="0"/>
          <a:chExt cx="0" cy="0"/>
        </a:xfrm>
      </p:grpSpPr>
      <p:sp>
        <p:nvSpPr>
          <p:cNvPr id="394" name="Shape 39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95" name="Shape 395"/>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96" name="Shape 39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97" name="Shape 39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98" name="Shape 39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405" name="Shape 405"/>
        <p:cNvGrpSpPr/>
        <p:nvPr/>
      </p:nvGrpSpPr>
      <p:grpSpPr>
        <a:xfrm>
          <a:off x="0" y="0"/>
          <a:ext cx="0" cy="0"/>
          <a:chOff x="0" y="0"/>
          <a:chExt cx="0" cy="0"/>
        </a:xfrm>
      </p:grpSpPr>
      <p:sp>
        <p:nvSpPr>
          <p:cNvPr id="406" name="Shape 406"/>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07" name="Shape 407"/>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408" name="Shape 40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09" name="Shape 40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10" name="Shape 41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411" name="Shape 411"/>
        <p:cNvGrpSpPr/>
        <p:nvPr/>
      </p:nvGrpSpPr>
      <p:grpSpPr>
        <a:xfrm>
          <a:off x="0" y="0"/>
          <a:ext cx="0" cy="0"/>
          <a:chOff x="0" y="0"/>
          <a:chExt cx="0" cy="0"/>
        </a:xfrm>
      </p:grpSpPr>
      <p:sp>
        <p:nvSpPr>
          <p:cNvPr id="412" name="Shape 412"/>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13" name="Shape 413"/>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14" name="Shape 41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15" name="Shape 41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16" name="Shape 41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417" name="Shape 417"/>
        <p:cNvGrpSpPr/>
        <p:nvPr/>
      </p:nvGrpSpPr>
      <p:grpSpPr>
        <a:xfrm>
          <a:off x="0" y="0"/>
          <a:ext cx="0" cy="0"/>
          <a:chOff x="0" y="0"/>
          <a:chExt cx="0" cy="0"/>
        </a:xfrm>
      </p:grpSpPr>
      <p:sp>
        <p:nvSpPr>
          <p:cNvPr id="418" name="Shape 41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19" name="Shape 419"/>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20" name="Shape 42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21" name="Shape 42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22" name="Shape 42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423" name="Shape 423"/>
        <p:cNvGrpSpPr/>
        <p:nvPr/>
      </p:nvGrpSpPr>
      <p:grpSpPr>
        <a:xfrm>
          <a:off x="0" y="0"/>
          <a:ext cx="0" cy="0"/>
          <a:chOff x="0" y="0"/>
          <a:chExt cx="0" cy="0"/>
        </a:xfrm>
      </p:grpSpPr>
      <p:sp>
        <p:nvSpPr>
          <p:cNvPr id="424" name="Shape 424"/>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25" name="Shape 425"/>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426" name="Shape 426"/>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427" name="Shape 42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28" name="Shape 42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29" name="Shape 42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430" name="Shape 430"/>
        <p:cNvGrpSpPr/>
        <p:nvPr/>
      </p:nvGrpSpPr>
      <p:grpSpPr>
        <a:xfrm>
          <a:off x="0" y="0"/>
          <a:ext cx="0" cy="0"/>
          <a:chOff x="0" y="0"/>
          <a:chExt cx="0" cy="0"/>
        </a:xfrm>
      </p:grpSpPr>
      <p:sp>
        <p:nvSpPr>
          <p:cNvPr id="431" name="Shape 431"/>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32" name="Shape 432"/>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33" name="Shape 433"/>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434" name="Shape 43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35" name="Shape 43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36" name="Shape 43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437" name="Shape 437"/>
        <p:cNvGrpSpPr/>
        <p:nvPr/>
      </p:nvGrpSpPr>
      <p:grpSpPr>
        <a:xfrm>
          <a:off x="0" y="0"/>
          <a:ext cx="0" cy="0"/>
          <a:chOff x="0" y="0"/>
          <a:chExt cx="0" cy="0"/>
        </a:xfrm>
      </p:grpSpPr>
      <p:sp>
        <p:nvSpPr>
          <p:cNvPr id="438" name="Shape 43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39" name="Shape 43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40" name="Shape 44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441" name="Shape 441"/>
        <p:cNvGrpSpPr/>
        <p:nvPr/>
      </p:nvGrpSpPr>
      <p:grpSpPr>
        <a:xfrm>
          <a:off x="0" y="0"/>
          <a:ext cx="0" cy="0"/>
          <a:chOff x="0" y="0"/>
          <a:chExt cx="0" cy="0"/>
        </a:xfrm>
      </p:grpSpPr>
      <p:sp>
        <p:nvSpPr>
          <p:cNvPr id="442" name="Shape 44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43" name="Shape 44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44" name="Shape 44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45" name="Shape 44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446" name="Shape 446"/>
        <p:cNvGrpSpPr/>
        <p:nvPr/>
      </p:nvGrpSpPr>
      <p:grpSpPr>
        <a:xfrm>
          <a:off x="0" y="0"/>
          <a:ext cx="0" cy="0"/>
          <a:chOff x="0" y="0"/>
          <a:chExt cx="0" cy="0"/>
        </a:xfrm>
      </p:grpSpPr>
      <p:sp>
        <p:nvSpPr>
          <p:cNvPr id="447" name="Shape 44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48" name="Shape 448"/>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449" name="Shape 449"/>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450" name="Shape 450"/>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451" name="Shape 451"/>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452" name="Shape 45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53" name="Shape 45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54" name="Shape 45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455" name="Shape 455"/>
        <p:cNvGrpSpPr/>
        <p:nvPr/>
      </p:nvGrpSpPr>
      <p:grpSpPr>
        <a:xfrm>
          <a:off x="0" y="0"/>
          <a:ext cx="0" cy="0"/>
          <a:chOff x="0" y="0"/>
          <a:chExt cx="0" cy="0"/>
        </a:xfrm>
      </p:grpSpPr>
      <p:sp>
        <p:nvSpPr>
          <p:cNvPr id="456" name="Shape 45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57" name="Shape 457"/>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458" name="Shape 458"/>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459" name="Shape 45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60" name="Shape 46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61" name="Shape 46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462" name="Shape 462"/>
        <p:cNvGrpSpPr/>
        <p:nvPr/>
      </p:nvGrpSpPr>
      <p:grpSpPr>
        <a:xfrm>
          <a:off x="0" y="0"/>
          <a:ext cx="0" cy="0"/>
          <a:chOff x="0" y="0"/>
          <a:chExt cx="0" cy="0"/>
        </a:xfrm>
      </p:grpSpPr>
      <p:sp>
        <p:nvSpPr>
          <p:cNvPr id="463" name="Shape 463"/>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64" name="Shape 464"/>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465" name="Shape 46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66" name="Shape 46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67" name="Shape 46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468" name="Shape 468"/>
        <p:cNvGrpSpPr/>
        <p:nvPr/>
      </p:nvGrpSpPr>
      <p:grpSpPr>
        <a:xfrm>
          <a:off x="0" y="0"/>
          <a:ext cx="0" cy="0"/>
          <a:chOff x="0" y="0"/>
          <a:chExt cx="0" cy="0"/>
        </a:xfrm>
      </p:grpSpPr>
      <p:sp>
        <p:nvSpPr>
          <p:cNvPr id="469" name="Shape 46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70" name="Shape 470"/>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71" name="Shape 47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72" name="Shape 47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73" name="Shape 47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480" name="Shape 480"/>
        <p:cNvGrpSpPr/>
        <p:nvPr/>
      </p:nvGrpSpPr>
      <p:grpSpPr>
        <a:xfrm>
          <a:off x="0" y="0"/>
          <a:ext cx="0" cy="0"/>
          <a:chOff x="0" y="0"/>
          <a:chExt cx="0" cy="0"/>
        </a:xfrm>
      </p:grpSpPr>
      <p:sp>
        <p:nvSpPr>
          <p:cNvPr id="481" name="Shape 481"/>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82" name="Shape 482"/>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483" name="Shape 48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84" name="Shape 48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85" name="Shape 48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486" name="Shape 486"/>
        <p:cNvGrpSpPr/>
        <p:nvPr/>
      </p:nvGrpSpPr>
      <p:grpSpPr>
        <a:xfrm>
          <a:off x="0" y="0"/>
          <a:ext cx="0" cy="0"/>
          <a:chOff x="0" y="0"/>
          <a:chExt cx="0" cy="0"/>
        </a:xfrm>
      </p:grpSpPr>
      <p:sp>
        <p:nvSpPr>
          <p:cNvPr id="487" name="Shape 487"/>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88" name="Shape 488"/>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89" name="Shape 48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90" name="Shape 49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91" name="Shape 49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492" name="Shape 492"/>
        <p:cNvGrpSpPr/>
        <p:nvPr/>
      </p:nvGrpSpPr>
      <p:grpSpPr>
        <a:xfrm>
          <a:off x="0" y="0"/>
          <a:ext cx="0" cy="0"/>
          <a:chOff x="0" y="0"/>
          <a:chExt cx="0" cy="0"/>
        </a:xfrm>
      </p:grpSpPr>
      <p:sp>
        <p:nvSpPr>
          <p:cNvPr id="493" name="Shape 49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94" name="Shape 494"/>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95" name="Shape 49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96" name="Shape 49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97" name="Shape 49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498" name="Shape 498"/>
        <p:cNvGrpSpPr/>
        <p:nvPr/>
      </p:nvGrpSpPr>
      <p:grpSpPr>
        <a:xfrm>
          <a:off x="0" y="0"/>
          <a:ext cx="0" cy="0"/>
          <a:chOff x="0" y="0"/>
          <a:chExt cx="0" cy="0"/>
        </a:xfrm>
      </p:grpSpPr>
      <p:sp>
        <p:nvSpPr>
          <p:cNvPr id="499" name="Shape 499"/>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00" name="Shape 500"/>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501" name="Shape 501"/>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502" name="Shape 50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03" name="Shape 50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04" name="Shape 50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505" name="Shape 505"/>
        <p:cNvGrpSpPr/>
        <p:nvPr/>
      </p:nvGrpSpPr>
      <p:grpSpPr>
        <a:xfrm>
          <a:off x="0" y="0"/>
          <a:ext cx="0" cy="0"/>
          <a:chOff x="0" y="0"/>
          <a:chExt cx="0" cy="0"/>
        </a:xfrm>
      </p:grpSpPr>
      <p:sp>
        <p:nvSpPr>
          <p:cNvPr id="506" name="Shape 506"/>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07" name="Shape 507"/>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08" name="Shape 508"/>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509" name="Shape 50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10" name="Shape 51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11" name="Shape 51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512" name="Shape 512"/>
        <p:cNvGrpSpPr/>
        <p:nvPr/>
      </p:nvGrpSpPr>
      <p:grpSpPr>
        <a:xfrm>
          <a:off x="0" y="0"/>
          <a:ext cx="0" cy="0"/>
          <a:chOff x="0" y="0"/>
          <a:chExt cx="0" cy="0"/>
        </a:xfrm>
      </p:grpSpPr>
      <p:sp>
        <p:nvSpPr>
          <p:cNvPr id="513" name="Shape 51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14" name="Shape 51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15" name="Shape 51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516" name="Shape 516"/>
        <p:cNvGrpSpPr/>
        <p:nvPr/>
      </p:nvGrpSpPr>
      <p:grpSpPr>
        <a:xfrm>
          <a:off x="0" y="0"/>
          <a:ext cx="0" cy="0"/>
          <a:chOff x="0" y="0"/>
          <a:chExt cx="0" cy="0"/>
        </a:xfrm>
      </p:grpSpPr>
      <p:sp>
        <p:nvSpPr>
          <p:cNvPr id="517" name="Shape 51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18" name="Shape 51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19" name="Shape 51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20" name="Shape 52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521" name="Shape 521"/>
        <p:cNvGrpSpPr/>
        <p:nvPr/>
      </p:nvGrpSpPr>
      <p:grpSpPr>
        <a:xfrm>
          <a:off x="0" y="0"/>
          <a:ext cx="0" cy="0"/>
          <a:chOff x="0" y="0"/>
          <a:chExt cx="0" cy="0"/>
        </a:xfrm>
      </p:grpSpPr>
      <p:sp>
        <p:nvSpPr>
          <p:cNvPr id="522" name="Shape 52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23" name="Shape 523"/>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524" name="Shape 524"/>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525" name="Shape 525"/>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526" name="Shape 526"/>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527" name="Shape 52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28" name="Shape 52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29" name="Shape 52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530" name="Shape 530"/>
        <p:cNvGrpSpPr/>
        <p:nvPr/>
      </p:nvGrpSpPr>
      <p:grpSpPr>
        <a:xfrm>
          <a:off x="0" y="0"/>
          <a:ext cx="0" cy="0"/>
          <a:chOff x="0" y="0"/>
          <a:chExt cx="0" cy="0"/>
        </a:xfrm>
      </p:grpSpPr>
      <p:sp>
        <p:nvSpPr>
          <p:cNvPr id="531" name="Shape 53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32" name="Shape 532"/>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533" name="Shape 533"/>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534" name="Shape 53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35" name="Shape 53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36" name="Shape 53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537" name="Shape 537"/>
        <p:cNvGrpSpPr/>
        <p:nvPr/>
      </p:nvGrpSpPr>
      <p:grpSpPr>
        <a:xfrm>
          <a:off x="0" y="0"/>
          <a:ext cx="0" cy="0"/>
          <a:chOff x="0" y="0"/>
          <a:chExt cx="0" cy="0"/>
        </a:xfrm>
      </p:grpSpPr>
      <p:sp>
        <p:nvSpPr>
          <p:cNvPr id="538" name="Shape 538"/>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39" name="Shape 539"/>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540" name="Shape 54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41" name="Shape 54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42" name="Shape 54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543" name="Shape 543"/>
        <p:cNvGrpSpPr/>
        <p:nvPr/>
      </p:nvGrpSpPr>
      <p:grpSpPr>
        <a:xfrm>
          <a:off x="0" y="0"/>
          <a:ext cx="0" cy="0"/>
          <a:chOff x="0" y="0"/>
          <a:chExt cx="0" cy="0"/>
        </a:xfrm>
      </p:grpSpPr>
      <p:sp>
        <p:nvSpPr>
          <p:cNvPr id="544" name="Shape 54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45" name="Shape 545"/>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46" name="Shape 54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47" name="Shape 54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48" name="Shape 54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555" name="Shape 555"/>
        <p:cNvGrpSpPr/>
        <p:nvPr/>
      </p:nvGrpSpPr>
      <p:grpSpPr>
        <a:xfrm>
          <a:off x="0" y="0"/>
          <a:ext cx="0" cy="0"/>
          <a:chOff x="0" y="0"/>
          <a:chExt cx="0" cy="0"/>
        </a:xfrm>
      </p:grpSpPr>
      <p:sp>
        <p:nvSpPr>
          <p:cNvPr id="556" name="Shape 55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57" name="Shape 55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58" name="Shape 55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559" name="Shape 559"/>
        <p:cNvGrpSpPr/>
        <p:nvPr/>
      </p:nvGrpSpPr>
      <p:grpSpPr>
        <a:xfrm>
          <a:off x="0" y="0"/>
          <a:ext cx="0" cy="0"/>
          <a:chOff x="0" y="0"/>
          <a:chExt cx="0" cy="0"/>
        </a:xfrm>
      </p:grpSpPr>
      <p:sp>
        <p:nvSpPr>
          <p:cNvPr id="560" name="Shape 560"/>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61" name="Shape 561"/>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62" name="Shape 56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63" name="Shape 56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64" name="Shape 56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565" name="Shape 565"/>
        <p:cNvGrpSpPr/>
        <p:nvPr/>
      </p:nvGrpSpPr>
      <p:grpSpPr>
        <a:xfrm>
          <a:off x="0" y="0"/>
          <a:ext cx="0" cy="0"/>
          <a:chOff x="0" y="0"/>
          <a:chExt cx="0" cy="0"/>
        </a:xfrm>
      </p:grpSpPr>
      <p:sp>
        <p:nvSpPr>
          <p:cNvPr id="566" name="Shape 56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67" name="Shape 567"/>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68" name="Shape 56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69" name="Shape 56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70" name="Shape 57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571" name="Shape 571"/>
        <p:cNvGrpSpPr/>
        <p:nvPr/>
      </p:nvGrpSpPr>
      <p:grpSpPr>
        <a:xfrm>
          <a:off x="0" y="0"/>
          <a:ext cx="0" cy="0"/>
          <a:chOff x="0" y="0"/>
          <a:chExt cx="0" cy="0"/>
        </a:xfrm>
      </p:grpSpPr>
      <p:sp>
        <p:nvSpPr>
          <p:cNvPr id="572" name="Shape 572"/>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73" name="Shape 573"/>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574" name="Shape 574"/>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575" name="Shape 57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76" name="Shape 57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77" name="Shape 57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578" name="Shape 578"/>
        <p:cNvGrpSpPr/>
        <p:nvPr/>
      </p:nvGrpSpPr>
      <p:grpSpPr>
        <a:xfrm>
          <a:off x="0" y="0"/>
          <a:ext cx="0" cy="0"/>
          <a:chOff x="0" y="0"/>
          <a:chExt cx="0" cy="0"/>
        </a:xfrm>
      </p:grpSpPr>
      <p:sp>
        <p:nvSpPr>
          <p:cNvPr id="579" name="Shape 579"/>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80" name="Shape 580"/>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81" name="Shape 581"/>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582" name="Shape 58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83" name="Shape 58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84" name="Shape 58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585" name="Shape 585"/>
        <p:cNvGrpSpPr/>
        <p:nvPr/>
      </p:nvGrpSpPr>
      <p:grpSpPr>
        <a:xfrm>
          <a:off x="0" y="0"/>
          <a:ext cx="0" cy="0"/>
          <a:chOff x="0" y="0"/>
          <a:chExt cx="0" cy="0"/>
        </a:xfrm>
      </p:grpSpPr>
      <p:sp>
        <p:nvSpPr>
          <p:cNvPr id="586" name="Shape 58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87" name="Shape 58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88" name="Shape 58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89" name="Shape 58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590" name="Shape 590"/>
        <p:cNvGrpSpPr/>
        <p:nvPr/>
      </p:nvGrpSpPr>
      <p:grpSpPr>
        <a:xfrm>
          <a:off x="0" y="0"/>
          <a:ext cx="0" cy="0"/>
          <a:chOff x="0" y="0"/>
          <a:chExt cx="0" cy="0"/>
        </a:xfrm>
      </p:grpSpPr>
      <p:sp>
        <p:nvSpPr>
          <p:cNvPr id="591" name="Shape 59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92" name="Shape 592"/>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593" name="Shape 593"/>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594" name="Shape 594"/>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595" name="Shape 595"/>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596" name="Shape 59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97" name="Shape 59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98" name="Shape 59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599" name="Shape 599"/>
        <p:cNvGrpSpPr/>
        <p:nvPr/>
      </p:nvGrpSpPr>
      <p:grpSpPr>
        <a:xfrm>
          <a:off x="0" y="0"/>
          <a:ext cx="0" cy="0"/>
          <a:chOff x="0" y="0"/>
          <a:chExt cx="0" cy="0"/>
        </a:xfrm>
      </p:grpSpPr>
      <p:sp>
        <p:nvSpPr>
          <p:cNvPr id="600" name="Shape 60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01" name="Shape 601"/>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602" name="Shape 602"/>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603" name="Shape 60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04" name="Shape 60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05" name="Shape 60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606" name="Shape 606"/>
        <p:cNvGrpSpPr/>
        <p:nvPr/>
      </p:nvGrpSpPr>
      <p:grpSpPr>
        <a:xfrm>
          <a:off x="0" y="0"/>
          <a:ext cx="0" cy="0"/>
          <a:chOff x="0" y="0"/>
          <a:chExt cx="0" cy="0"/>
        </a:xfrm>
      </p:grpSpPr>
      <p:sp>
        <p:nvSpPr>
          <p:cNvPr id="607" name="Shape 607"/>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08" name="Shape 608"/>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609" name="Shape 60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10" name="Shape 61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11" name="Shape 61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612" name="Shape 612"/>
        <p:cNvGrpSpPr/>
        <p:nvPr/>
      </p:nvGrpSpPr>
      <p:grpSpPr>
        <a:xfrm>
          <a:off x="0" y="0"/>
          <a:ext cx="0" cy="0"/>
          <a:chOff x="0" y="0"/>
          <a:chExt cx="0" cy="0"/>
        </a:xfrm>
      </p:grpSpPr>
      <p:sp>
        <p:nvSpPr>
          <p:cNvPr id="613" name="Shape 61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14" name="Shape 614"/>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15" name="Shape 61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16" name="Shape 61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17" name="Shape 61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618" name="Shape 618"/>
        <p:cNvGrpSpPr/>
        <p:nvPr/>
      </p:nvGrpSpPr>
      <p:grpSpPr>
        <a:xfrm>
          <a:off x="0" y="0"/>
          <a:ext cx="0" cy="0"/>
          <a:chOff x="0" y="0"/>
          <a:chExt cx="0" cy="0"/>
        </a:xfrm>
      </p:grpSpPr>
      <p:sp>
        <p:nvSpPr>
          <p:cNvPr id="619" name="Shape 619"/>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20" name="Shape 620"/>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621" name="Shape 62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22" name="Shape 62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23" name="Shape 62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630" name="Shape 630"/>
        <p:cNvGrpSpPr/>
        <p:nvPr/>
      </p:nvGrpSpPr>
      <p:grpSpPr>
        <a:xfrm>
          <a:off x="0" y="0"/>
          <a:ext cx="0" cy="0"/>
          <a:chOff x="0" y="0"/>
          <a:chExt cx="0" cy="0"/>
        </a:xfrm>
      </p:grpSpPr>
      <p:sp>
        <p:nvSpPr>
          <p:cNvPr id="631" name="Shape 631"/>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32" name="Shape 632"/>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633" name="Shape 63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34" name="Shape 63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35" name="Shape 63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636" name="Shape 636"/>
        <p:cNvGrpSpPr/>
        <p:nvPr/>
      </p:nvGrpSpPr>
      <p:grpSpPr>
        <a:xfrm>
          <a:off x="0" y="0"/>
          <a:ext cx="0" cy="0"/>
          <a:chOff x="0" y="0"/>
          <a:chExt cx="0" cy="0"/>
        </a:xfrm>
      </p:grpSpPr>
      <p:sp>
        <p:nvSpPr>
          <p:cNvPr id="637" name="Shape 637"/>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38" name="Shape 638"/>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39" name="Shape 63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40" name="Shape 64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41" name="Shape 64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642" name="Shape 642"/>
        <p:cNvGrpSpPr/>
        <p:nvPr/>
      </p:nvGrpSpPr>
      <p:grpSpPr>
        <a:xfrm>
          <a:off x="0" y="0"/>
          <a:ext cx="0" cy="0"/>
          <a:chOff x="0" y="0"/>
          <a:chExt cx="0" cy="0"/>
        </a:xfrm>
      </p:grpSpPr>
      <p:sp>
        <p:nvSpPr>
          <p:cNvPr id="643" name="Shape 64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44" name="Shape 644"/>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45" name="Shape 64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46" name="Shape 64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47" name="Shape 64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648" name="Shape 648"/>
        <p:cNvGrpSpPr/>
        <p:nvPr/>
      </p:nvGrpSpPr>
      <p:grpSpPr>
        <a:xfrm>
          <a:off x="0" y="0"/>
          <a:ext cx="0" cy="0"/>
          <a:chOff x="0" y="0"/>
          <a:chExt cx="0" cy="0"/>
        </a:xfrm>
      </p:grpSpPr>
      <p:sp>
        <p:nvSpPr>
          <p:cNvPr id="649" name="Shape 649"/>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50" name="Shape 650"/>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51" name="Shape 651"/>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652" name="Shape 65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53" name="Shape 65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54" name="Shape 65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655" name="Shape 655"/>
        <p:cNvGrpSpPr/>
        <p:nvPr/>
      </p:nvGrpSpPr>
      <p:grpSpPr>
        <a:xfrm>
          <a:off x="0" y="0"/>
          <a:ext cx="0" cy="0"/>
          <a:chOff x="0" y="0"/>
          <a:chExt cx="0" cy="0"/>
        </a:xfrm>
      </p:grpSpPr>
      <p:sp>
        <p:nvSpPr>
          <p:cNvPr id="656" name="Shape 656"/>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57" name="Shape 657"/>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58" name="Shape 658"/>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659" name="Shape 65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60" name="Shape 66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61" name="Shape 66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662" name="Shape 662"/>
        <p:cNvGrpSpPr/>
        <p:nvPr/>
      </p:nvGrpSpPr>
      <p:grpSpPr>
        <a:xfrm>
          <a:off x="0" y="0"/>
          <a:ext cx="0" cy="0"/>
          <a:chOff x="0" y="0"/>
          <a:chExt cx="0" cy="0"/>
        </a:xfrm>
      </p:grpSpPr>
      <p:sp>
        <p:nvSpPr>
          <p:cNvPr id="663" name="Shape 66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64" name="Shape 66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65" name="Shape 66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666" name="Shape 666"/>
        <p:cNvGrpSpPr/>
        <p:nvPr/>
      </p:nvGrpSpPr>
      <p:grpSpPr>
        <a:xfrm>
          <a:off x="0" y="0"/>
          <a:ext cx="0" cy="0"/>
          <a:chOff x="0" y="0"/>
          <a:chExt cx="0" cy="0"/>
        </a:xfrm>
      </p:grpSpPr>
      <p:sp>
        <p:nvSpPr>
          <p:cNvPr id="667" name="Shape 66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68" name="Shape 66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69" name="Shape 66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70" name="Shape 67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671" name="Shape 671"/>
        <p:cNvGrpSpPr/>
        <p:nvPr/>
      </p:nvGrpSpPr>
      <p:grpSpPr>
        <a:xfrm>
          <a:off x="0" y="0"/>
          <a:ext cx="0" cy="0"/>
          <a:chOff x="0" y="0"/>
          <a:chExt cx="0" cy="0"/>
        </a:xfrm>
      </p:grpSpPr>
      <p:sp>
        <p:nvSpPr>
          <p:cNvPr id="672" name="Shape 67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73" name="Shape 673"/>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674" name="Shape 674"/>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675" name="Shape 675"/>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676" name="Shape 676"/>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677" name="Shape 67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78" name="Shape 67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79" name="Shape 67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680" name="Shape 680"/>
        <p:cNvGrpSpPr/>
        <p:nvPr/>
      </p:nvGrpSpPr>
      <p:grpSpPr>
        <a:xfrm>
          <a:off x="0" y="0"/>
          <a:ext cx="0" cy="0"/>
          <a:chOff x="0" y="0"/>
          <a:chExt cx="0" cy="0"/>
        </a:xfrm>
      </p:grpSpPr>
      <p:sp>
        <p:nvSpPr>
          <p:cNvPr id="681" name="Shape 68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82" name="Shape 682"/>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683" name="Shape 683"/>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684" name="Shape 68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85" name="Shape 68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86" name="Shape 68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687" name="Shape 687"/>
        <p:cNvGrpSpPr/>
        <p:nvPr/>
      </p:nvGrpSpPr>
      <p:grpSpPr>
        <a:xfrm>
          <a:off x="0" y="0"/>
          <a:ext cx="0" cy="0"/>
          <a:chOff x="0" y="0"/>
          <a:chExt cx="0" cy="0"/>
        </a:xfrm>
      </p:grpSpPr>
      <p:sp>
        <p:nvSpPr>
          <p:cNvPr id="688" name="Shape 688"/>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89" name="Shape 689"/>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690" name="Shape 69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91" name="Shape 69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92" name="Shape 69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693" name="Shape 693"/>
        <p:cNvGrpSpPr/>
        <p:nvPr/>
      </p:nvGrpSpPr>
      <p:grpSpPr>
        <a:xfrm>
          <a:off x="0" y="0"/>
          <a:ext cx="0" cy="0"/>
          <a:chOff x="0" y="0"/>
          <a:chExt cx="0" cy="0"/>
        </a:xfrm>
      </p:grpSpPr>
      <p:sp>
        <p:nvSpPr>
          <p:cNvPr id="694" name="Shape 69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95" name="Shape 695"/>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96" name="Shape 69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97" name="Shape 69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98" name="Shape 69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bl">
  <p:cSld name="Заголовок и таблица">
    <p:spTree>
      <p:nvGrpSpPr>
        <p:cNvPr id="705" name="Shape 705"/>
        <p:cNvGrpSpPr/>
        <p:nvPr/>
      </p:nvGrpSpPr>
      <p:grpSpPr>
        <a:xfrm>
          <a:off x="0" y="0"/>
          <a:ext cx="0" cy="0"/>
          <a:chOff x="0" y="0"/>
          <a:chExt cx="0" cy="0"/>
        </a:xfrm>
      </p:grpSpPr>
      <p:sp>
        <p:nvSpPr>
          <p:cNvPr id="706" name="Shape 70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07" name="Shape 707"/>
          <p:cNvSpPr txBox="1"/>
          <p:nvPr>
            <p:ph idx="10" type="dt"/>
          </p:nvPr>
        </p:nvSpPr>
        <p:spPr>
          <a:xfrm>
            <a:off x="457200" y="6245225"/>
            <a:ext cx="2133598" cy="47624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08" name="Shape 708"/>
          <p:cNvSpPr txBox="1"/>
          <p:nvPr>
            <p:ph idx="11" type="ftr"/>
          </p:nvPr>
        </p:nvSpPr>
        <p:spPr>
          <a:xfrm>
            <a:off x="3124200" y="6245225"/>
            <a:ext cx="2895600" cy="47624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09" name="Shape 709"/>
          <p:cNvSpPr txBox="1"/>
          <p:nvPr>
            <p:ph idx="12" type="sldNum"/>
          </p:nvPr>
        </p:nvSpPr>
        <p:spPr>
          <a:xfrm>
            <a:off x="6553200" y="6245225"/>
            <a:ext cx="2133598" cy="476249"/>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716" name="Shape 716"/>
        <p:cNvGrpSpPr/>
        <p:nvPr/>
      </p:nvGrpSpPr>
      <p:grpSpPr>
        <a:xfrm>
          <a:off x="0" y="0"/>
          <a:ext cx="0" cy="0"/>
          <a:chOff x="0" y="0"/>
          <a:chExt cx="0" cy="0"/>
        </a:xfrm>
      </p:grpSpPr>
      <p:sp>
        <p:nvSpPr>
          <p:cNvPr id="717" name="Shape 71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18" name="Shape 718"/>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19" name="Shape 71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20" name="Shape 72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21" name="Shape 72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722" name="Shape 722"/>
        <p:cNvGrpSpPr/>
        <p:nvPr/>
      </p:nvGrpSpPr>
      <p:grpSpPr>
        <a:xfrm>
          <a:off x="0" y="0"/>
          <a:ext cx="0" cy="0"/>
          <a:chOff x="0" y="0"/>
          <a:chExt cx="0" cy="0"/>
        </a:xfrm>
      </p:grpSpPr>
      <p:sp>
        <p:nvSpPr>
          <p:cNvPr id="723" name="Shape 723"/>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24" name="Shape 724"/>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25" name="Shape 72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26" name="Shape 72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27" name="Shape 72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728" name="Shape 728"/>
        <p:cNvGrpSpPr/>
        <p:nvPr/>
      </p:nvGrpSpPr>
      <p:grpSpPr>
        <a:xfrm>
          <a:off x="0" y="0"/>
          <a:ext cx="0" cy="0"/>
          <a:chOff x="0" y="0"/>
          <a:chExt cx="0" cy="0"/>
        </a:xfrm>
      </p:grpSpPr>
      <p:sp>
        <p:nvSpPr>
          <p:cNvPr id="729" name="Shape 72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30" name="Shape 730"/>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31" name="Shape 73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32" name="Shape 73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33" name="Shape 73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734" name="Shape 734"/>
        <p:cNvGrpSpPr/>
        <p:nvPr/>
      </p:nvGrpSpPr>
      <p:grpSpPr>
        <a:xfrm>
          <a:off x="0" y="0"/>
          <a:ext cx="0" cy="0"/>
          <a:chOff x="0" y="0"/>
          <a:chExt cx="0" cy="0"/>
        </a:xfrm>
      </p:grpSpPr>
      <p:sp>
        <p:nvSpPr>
          <p:cNvPr id="735" name="Shape 735"/>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36" name="Shape 736"/>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737" name="Shape 737"/>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738" name="Shape 73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39" name="Shape 73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40" name="Shape 74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741" name="Shape 741"/>
        <p:cNvGrpSpPr/>
        <p:nvPr/>
      </p:nvGrpSpPr>
      <p:grpSpPr>
        <a:xfrm>
          <a:off x="0" y="0"/>
          <a:ext cx="0" cy="0"/>
          <a:chOff x="0" y="0"/>
          <a:chExt cx="0" cy="0"/>
        </a:xfrm>
      </p:grpSpPr>
      <p:sp>
        <p:nvSpPr>
          <p:cNvPr id="742" name="Shape 742"/>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43" name="Shape 743"/>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44" name="Shape 744"/>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745" name="Shape 74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46" name="Shape 74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47" name="Shape 74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748" name="Shape 748"/>
        <p:cNvGrpSpPr/>
        <p:nvPr/>
      </p:nvGrpSpPr>
      <p:grpSpPr>
        <a:xfrm>
          <a:off x="0" y="0"/>
          <a:ext cx="0" cy="0"/>
          <a:chOff x="0" y="0"/>
          <a:chExt cx="0" cy="0"/>
        </a:xfrm>
      </p:grpSpPr>
      <p:sp>
        <p:nvSpPr>
          <p:cNvPr id="749" name="Shape 74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50" name="Shape 75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51" name="Shape 75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752" name="Shape 752"/>
        <p:cNvGrpSpPr/>
        <p:nvPr/>
      </p:nvGrpSpPr>
      <p:grpSpPr>
        <a:xfrm>
          <a:off x="0" y="0"/>
          <a:ext cx="0" cy="0"/>
          <a:chOff x="0" y="0"/>
          <a:chExt cx="0" cy="0"/>
        </a:xfrm>
      </p:grpSpPr>
      <p:sp>
        <p:nvSpPr>
          <p:cNvPr id="753" name="Shape 75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54" name="Shape 75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55" name="Shape 75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56" name="Shape 75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757" name="Shape 757"/>
        <p:cNvGrpSpPr/>
        <p:nvPr/>
      </p:nvGrpSpPr>
      <p:grpSpPr>
        <a:xfrm>
          <a:off x="0" y="0"/>
          <a:ext cx="0" cy="0"/>
          <a:chOff x="0" y="0"/>
          <a:chExt cx="0" cy="0"/>
        </a:xfrm>
      </p:grpSpPr>
      <p:sp>
        <p:nvSpPr>
          <p:cNvPr id="758" name="Shape 75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59" name="Shape 759"/>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760" name="Shape 760"/>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761" name="Shape 761"/>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762" name="Shape 762"/>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763" name="Shape 76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64" name="Shape 76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65" name="Shape 76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766" name="Shape 766"/>
        <p:cNvGrpSpPr/>
        <p:nvPr/>
      </p:nvGrpSpPr>
      <p:grpSpPr>
        <a:xfrm>
          <a:off x="0" y="0"/>
          <a:ext cx="0" cy="0"/>
          <a:chOff x="0" y="0"/>
          <a:chExt cx="0" cy="0"/>
        </a:xfrm>
      </p:grpSpPr>
      <p:sp>
        <p:nvSpPr>
          <p:cNvPr id="767" name="Shape 76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68" name="Shape 768"/>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769" name="Shape 769"/>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770" name="Shape 77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71" name="Shape 77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72" name="Shape 77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773" name="Shape 773"/>
        <p:cNvGrpSpPr/>
        <p:nvPr/>
      </p:nvGrpSpPr>
      <p:grpSpPr>
        <a:xfrm>
          <a:off x="0" y="0"/>
          <a:ext cx="0" cy="0"/>
          <a:chOff x="0" y="0"/>
          <a:chExt cx="0" cy="0"/>
        </a:xfrm>
      </p:grpSpPr>
      <p:sp>
        <p:nvSpPr>
          <p:cNvPr id="774" name="Shape 774"/>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75" name="Shape 775"/>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776" name="Shape 77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77" name="Shape 77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78" name="Shape 77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779" name="Shape 779"/>
        <p:cNvGrpSpPr/>
        <p:nvPr/>
      </p:nvGrpSpPr>
      <p:grpSpPr>
        <a:xfrm>
          <a:off x="0" y="0"/>
          <a:ext cx="0" cy="0"/>
          <a:chOff x="0" y="0"/>
          <a:chExt cx="0" cy="0"/>
        </a:xfrm>
      </p:grpSpPr>
      <p:sp>
        <p:nvSpPr>
          <p:cNvPr id="780" name="Shape 780"/>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81" name="Shape 781"/>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782" name="Shape 78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83" name="Shape 78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84" name="Shape 78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791" name="Shape 791"/>
        <p:cNvGrpSpPr/>
        <p:nvPr/>
      </p:nvGrpSpPr>
      <p:grpSpPr>
        <a:xfrm>
          <a:off x="0" y="0"/>
          <a:ext cx="0" cy="0"/>
          <a:chOff x="0" y="0"/>
          <a:chExt cx="0" cy="0"/>
        </a:xfrm>
      </p:grpSpPr>
      <p:sp>
        <p:nvSpPr>
          <p:cNvPr id="792" name="Shape 792"/>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93" name="Shape 793"/>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794" name="Shape 79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95" name="Shape 79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96" name="Shape 79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797" name="Shape 797"/>
        <p:cNvGrpSpPr/>
        <p:nvPr/>
      </p:nvGrpSpPr>
      <p:grpSpPr>
        <a:xfrm>
          <a:off x="0" y="0"/>
          <a:ext cx="0" cy="0"/>
          <a:chOff x="0" y="0"/>
          <a:chExt cx="0" cy="0"/>
        </a:xfrm>
      </p:grpSpPr>
      <p:sp>
        <p:nvSpPr>
          <p:cNvPr id="798" name="Shape 798"/>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99" name="Shape 799"/>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00" name="Shape 80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01" name="Shape 80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02" name="Shape 80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803" name="Shape 803"/>
        <p:cNvGrpSpPr/>
        <p:nvPr/>
      </p:nvGrpSpPr>
      <p:grpSpPr>
        <a:xfrm>
          <a:off x="0" y="0"/>
          <a:ext cx="0" cy="0"/>
          <a:chOff x="0" y="0"/>
          <a:chExt cx="0" cy="0"/>
        </a:xfrm>
      </p:grpSpPr>
      <p:sp>
        <p:nvSpPr>
          <p:cNvPr id="804" name="Shape 80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05" name="Shape 805"/>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06" name="Shape 80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07" name="Shape 80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08" name="Shape 80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809" name="Shape 809"/>
        <p:cNvGrpSpPr/>
        <p:nvPr/>
      </p:nvGrpSpPr>
      <p:grpSpPr>
        <a:xfrm>
          <a:off x="0" y="0"/>
          <a:ext cx="0" cy="0"/>
          <a:chOff x="0" y="0"/>
          <a:chExt cx="0" cy="0"/>
        </a:xfrm>
      </p:grpSpPr>
      <p:sp>
        <p:nvSpPr>
          <p:cNvPr id="810" name="Shape 810"/>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11" name="Shape 811"/>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812" name="Shape 812"/>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813" name="Shape 81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14" name="Shape 81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15" name="Shape 81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816" name="Shape 816"/>
        <p:cNvGrpSpPr/>
        <p:nvPr/>
      </p:nvGrpSpPr>
      <p:grpSpPr>
        <a:xfrm>
          <a:off x="0" y="0"/>
          <a:ext cx="0" cy="0"/>
          <a:chOff x="0" y="0"/>
          <a:chExt cx="0" cy="0"/>
        </a:xfrm>
      </p:grpSpPr>
      <p:sp>
        <p:nvSpPr>
          <p:cNvPr id="817" name="Shape 817"/>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18" name="Shape 818"/>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19" name="Shape 819"/>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820" name="Shape 82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21" name="Shape 82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22" name="Shape 82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823" name="Shape 823"/>
        <p:cNvGrpSpPr/>
        <p:nvPr/>
      </p:nvGrpSpPr>
      <p:grpSpPr>
        <a:xfrm>
          <a:off x="0" y="0"/>
          <a:ext cx="0" cy="0"/>
          <a:chOff x="0" y="0"/>
          <a:chExt cx="0" cy="0"/>
        </a:xfrm>
      </p:grpSpPr>
      <p:sp>
        <p:nvSpPr>
          <p:cNvPr id="824" name="Shape 82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25" name="Shape 82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26" name="Shape 82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827" name="Shape 827"/>
        <p:cNvGrpSpPr/>
        <p:nvPr/>
      </p:nvGrpSpPr>
      <p:grpSpPr>
        <a:xfrm>
          <a:off x="0" y="0"/>
          <a:ext cx="0" cy="0"/>
          <a:chOff x="0" y="0"/>
          <a:chExt cx="0" cy="0"/>
        </a:xfrm>
      </p:grpSpPr>
      <p:sp>
        <p:nvSpPr>
          <p:cNvPr id="828" name="Shape 82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29" name="Shape 82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30" name="Shape 83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31" name="Shape 83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832" name="Shape 832"/>
        <p:cNvGrpSpPr/>
        <p:nvPr/>
      </p:nvGrpSpPr>
      <p:grpSpPr>
        <a:xfrm>
          <a:off x="0" y="0"/>
          <a:ext cx="0" cy="0"/>
          <a:chOff x="0" y="0"/>
          <a:chExt cx="0" cy="0"/>
        </a:xfrm>
      </p:grpSpPr>
      <p:sp>
        <p:nvSpPr>
          <p:cNvPr id="833" name="Shape 83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34" name="Shape 834"/>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835" name="Shape 835"/>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836" name="Shape 836"/>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837" name="Shape 837"/>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838" name="Shape 83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39" name="Shape 83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40" name="Shape 84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841" name="Shape 841"/>
        <p:cNvGrpSpPr/>
        <p:nvPr/>
      </p:nvGrpSpPr>
      <p:grpSpPr>
        <a:xfrm>
          <a:off x="0" y="0"/>
          <a:ext cx="0" cy="0"/>
          <a:chOff x="0" y="0"/>
          <a:chExt cx="0" cy="0"/>
        </a:xfrm>
      </p:grpSpPr>
      <p:sp>
        <p:nvSpPr>
          <p:cNvPr id="842" name="Shape 84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43" name="Shape 843"/>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844" name="Shape 844"/>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845" name="Shape 84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46" name="Shape 84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47" name="Shape 84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848" name="Shape 848"/>
        <p:cNvGrpSpPr/>
        <p:nvPr/>
      </p:nvGrpSpPr>
      <p:grpSpPr>
        <a:xfrm>
          <a:off x="0" y="0"/>
          <a:ext cx="0" cy="0"/>
          <a:chOff x="0" y="0"/>
          <a:chExt cx="0" cy="0"/>
        </a:xfrm>
      </p:grpSpPr>
      <p:sp>
        <p:nvSpPr>
          <p:cNvPr id="849" name="Shape 849"/>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50" name="Shape 850"/>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851" name="Shape 85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52" name="Shape 85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53" name="Shape 85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854" name="Shape 854"/>
        <p:cNvGrpSpPr/>
        <p:nvPr/>
      </p:nvGrpSpPr>
      <p:grpSpPr>
        <a:xfrm>
          <a:off x="0" y="0"/>
          <a:ext cx="0" cy="0"/>
          <a:chOff x="0" y="0"/>
          <a:chExt cx="0" cy="0"/>
        </a:xfrm>
      </p:grpSpPr>
      <p:sp>
        <p:nvSpPr>
          <p:cNvPr id="855" name="Shape 85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56" name="Shape 856"/>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57" name="Shape 85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58" name="Shape 85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59" name="Shape 85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866" name="Shape 866"/>
        <p:cNvGrpSpPr/>
        <p:nvPr/>
      </p:nvGrpSpPr>
      <p:grpSpPr>
        <a:xfrm>
          <a:off x="0" y="0"/>
          <a:ext cx="0" cy="0"/>
          <a:chOff x="0" y="0"/>
          <a:chExt cx="0" cy="0"/>
        </a:xfrm>
      </p:grpSpPr>
      <p:sp>
        <p:nvSpPr>
          <p:cNvPr id="867" name="Shape 867"/>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68" name="Shape 868"/>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869" name="Shape 86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70" name="Shape 87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71" name="Shape 87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872" name="Shape 872"/>
        <p:cNvGrpSpPr/>
        <p:nvPr/>
      </p:nvGrpSpPr>
      <p:grpSpPr>
        <a:xfrm>
          <a:off x="0" y="0"/>
          <a:ext cx="0" cy="0"/>
          <a:chOff x="0" y="0"/>
          <a:chExt cx="0" cy="0"/>
        </a:xfrm>
      </p:grpSpPr>
      <p:sp>
        <p:nvSpPr>
          <p:cNvPr id="873" name="Shape 87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74" name="Shape 874"/>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75" name="Shape 87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76" name="Shape 87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77" name="Shape 87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878" name="Shape 878"/>
        <p:cNvGrpSpPr/>
        <p:nvPr/>
      </p:nvGrpSpPr>
      <p:grpSpPr>
        <a:xfrm>
          <a:off x="0" y="0"/>
          <a:ext cx="0" cy="0"/>
          <a:chOff x="0" y="0"/>
          <a:chExt cx="0" cy="0"/>
        </a:xfrm>
      </p:grpSpPr>
      <p:sp>
        <p:nvSpPr>
          <p:cNvPr id="879" name="Shape 879"/>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80" name="Shape 880"/>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81" name="Shape 88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82" name="Shape 88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83" name="Shape 88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884" name="Shape 884"/>
        <p:cNvGrpSpPr/>
        <p:nvPr/>
      </p:nvGrpSpPr>
      <p:grpSpPr>
        <a:xfrm>
          <a:off x="0" y="0"/>
          <a:ext cx="0" cy="0"/>
          <a:chOff x="0" y="0"/>
          <a:chExt cx="0" cy="0"/>
        </a:xfrm>
      </p:grpSpPr>
      <p:sp>
        <p:nvSpPr>
          <p:cNvPr id="885" name="Shape 88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86" name="Shape 886"/>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87" name="Shape 88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88" name="Shape 88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89" name="Shape 88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890" name="Shape 890"/>
        <p:cNvGrpSpPr/>
        <p:nvPr/>
      </p:nvGrpSpPr>
      <p:grpSpPr>
        <a:xfrm>
          <a:off x="0" y="0"/>
          <a:ext cx="0" cy="0"/>
          <a:chOff x="0" y="0"/>
          <a:chExt cx="0" cy="0"/>
        </a:xfrm>
      </p:grpSpPr>
      <p:sp>
        <p:nvSpPr>
          <p:cNvPr id="891" name="Shape 891"/>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92" name="Shape 892"/>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893" name="Shape 893"/>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894" name="Shape 89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95" name="Shape 89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96" name="Shape 89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897" name="Shape 897"/>
        <p:cNvGrpSpPr/>
        <p:nvPr/>
      </p:nvGrpSpPr>
      <p:grpSpPr>
        <a:xfrm>
          <a:off x="0" y="0"/>
          <a:ext cx="0" cy="0"/>
          <a:chOff x="0" y="0"/>
          <a:chExt cx="0" cy="0"/>
        </a:xfrm>
      </p:grpSpPr>
      <p:sp>
        <p:nvSpPr>
          <p:cNvPr id="898" name="Shape 898"/>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99" name="Shape 899"/>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00" name="Shape 900"/>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901" name="Shape 90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02" name="Shape 90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03" name="Shape 90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904" name="Shape 904"/>
        <p:cNvGrpSpPr/>
        <p:nvPr/>
      </p:nvGrpSpPr>
      <p:grpSpPr>
        <a:xfrm>
          <a:off x="0" y="0"/>
          <a:ext cx="0" cy="0"/>
          <a:chOff x="0" y="0"/>
          <a:chExt cx="0" cy="0"/>
        </a:xfrm>
      </p:grpSpPr>
      <p:sp>
        <p:nvSpPr>
          <p:cNvPr id="905" name="Shape 90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06" name="Shape 90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07" name="Shape 90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908" name="Shape 908"/>
        <p:cNvGrpSpPr/>
        <p:nvPr/>
      </p:nvGrpSpPr>
      <p:grpSpPr>
        <a:xfrm>
          <a:off x="0" y="0"/>
          <a:ext cx="0" cy="0"/>
          <a:chOff x="0" y="0"/>
          <a:chExt cx="0" cy="0"/>
        </a:xfrm>
      </p:grpSpPr>
      <p:sp>
        <p:nvSpPr>
          <p:cNvPr id="909" name="Shape 90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910" name="Shape 91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11" name="Shape 91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12" name="Shape 91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913" name="Shape 913"/>
        <p:cNvGrpSpPr/>
        <p:nvPr/>
      </p:nvGrpSpPr>
      <p:grpSpPr>
        <a:xfrm>
          <a:off x="0" y="0"/>
          <a:ext cx="0" cy="0"/>
          <a:chOff x="0" y="0"/>
          <a:chExt cx="0" cy="0"/>
        </a:xfrm>
      </p:grpSpPr>
      <p:sp>
        <p:nvSpPr>
          <p:cNvPr id="914" name="Shape 91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915" name="Shape 915"/>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916" name="Shape 916"/>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917" name="Shape 917"/>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918" name="Shape 918"/>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919" name="Shape 91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20" name="Shape 92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21" name="Shape 92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922" name="Shape 922"/>
        <p:cNvGrpSpPr/>
        <p:nvPr/>
      </p:nvGrpSpPr>
      <p:grpSpPr>
        <a:xfrm>
          <a:off x="0" y="0"/>
          <a:ext cx="0" cy="0"/>
          <a:chOff x="0" y="0"/>
          <a:chExt cx="0" cy="0"/>
        </a:xfrm>
      </p:grpSpPr>
      <p:sp>
        <p:nvSpPr>
          <p:cNvPr id="923" name="Shape 92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924" name="Shape 924"/>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925" name="Shape 925"/>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926" name="Shape 92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27" name="Shape 92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28" name="Shape 92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929" name="Shape 929"/>
        <p:cNvGrpSpPr/>
        <p:nvPr/>
      </p:nvGrpSpPr>
      <p:grpSpPr>
        <a:xfrm>
          <a:off x="0" y="0"/>
          <a:ext cx="0" cy="0"/>
          <a:chOff x="0" y="0"/>
          <a:chExt cx="0" cy="0"/>
        </a:xfrm>
      </p:grpSpPr>
      <p:sp>
        <p:nvSpPr>
          <p:cNvPr id="930" name="Shape 930"/>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931" name="Shape 931"/>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932" name="Shape 93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33" name="Shape 93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34" name="Shape 93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941" name="Shape 941"/>
        <p:cNvGrpSpPr/>
        <p:nvPr/>
      </p:nvGrpSpPr>
      <p:grpSpPr>
        <a:xfrm>
          <a:off x="0" y="0"/>
          <a:ext cx="0" cy="0"/>
          <a:chOff x="0" y="0"/>
          <a:chExt cx="0" cy="0"/>
        </a:xfrm>
      </p:grpSpPr>
      <p:sp>
        <p:nvSpPr>
          <p:cNvPr id="942" name="Shape 942"/>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943" name="Shape 943"/>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944" name="Shape 94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45" name="Shape 94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46" name="Shape 94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947" name="Shape 947"/>
        <p:cNvGrpSpPr/>
        <p:nvPr/>
      </p:nvGrpSpPr>
      <p:grpSpPr>
        <a:xfrm>
          <a:off x="0" y="0"/>
          <a:ext cx="0" cy="0"/>
          <a:chOff x="0" y="0"/>
          <a:chExt cx="0" cy="0"/>
        </a:xfrm>
      </p:grpSpPr>
      <p:sp>
        <p:nvSpPr>
          <p:cNvPr id="948" name="Shape 948"/>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949" name="Shape 949"/>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50" name="Shape 95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51" name="Shape 95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52" name="Shape 95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953" name="Shape 953"/>
        <p:cNvGrpSpPr/>
        <p:nvPr/>
      </p:nvGrpSpPr>
      <p:grpSpPr>
        <a:xfrm>
          <a:off x="0" y="0"/>
          <a:ext cx="0" cy="0"/>
          <a:chOff x="0" y="0"/>
          <a:chExt cx="0" cy="0"/>
        </a:xfrm>
      </p:grpSpPr>
      <p:sp>
        <p:nvSpPr>
          <p:cNvPr id="954" name="Shape 95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955" name="Shape 955"/>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56" name="Shape 95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57" name="Shape 95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58" name="Shape 95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959" name="Shape 959"/>
        <p:cNvGrpSpPr/>
        <p:nvPr/>
      </p:nvGrpSpPr>
      <p:grpSpPr>
        <a:xfrm>
          <a:off x="0" y="0"/>
          <a:ext cx="0" cy="0"/>
          <a:chOff x="0" y="0"/>
          <a:chExt cx="0" cy="0"/>
        </a:xfrm>
      </p:grpSpPr>
      <p:sp>
        <p:nvSpPr>
          <p:cNvPr id="960" name="Shape 960"/>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961" name="Shape 961"/>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962" name="Shape 962"/>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963" name="Shape 96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64" name="Shape 96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65" name="Shape 96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966" name="Shape 966"/>
        <p:cNvGrpSpPr/>
        <p:nvPr/>
      </p:nvGrpSpPr>
      <p:grpSpPr>
        <a:xfrm>
          <a:off x="0" y="0"/>
          <a:ext cx="0" cy="0"/>
          <a:chOff x="0" y="0"/>
          <a:chExt cx="0" cy="0"/>
        </a:xfrm>
      </p:grpSpPr>
      <p:sp>
        <p:nvSpPr>
          <p:cNvPr id="967" name="Shape 967"/>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968" name="Shape 968"/>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69" name="Shape 969"/>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970" name="Shape 97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71" name="Shape 97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72" name="Shape 97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973" name="Shape 973"/>
        <p:cNvGrpSpPr/>
        <p:nvPr/>
      </p:nvGrpSpPr>
      <p:grpSpPr>
        <a:xfrm>
          <a:off x="0" y="0"/>
          <a:ext cx="0" cy="0"/>
          <a:chOff x="0" y="0"/>
          <a:chExt cx="0" cy="0"/>
        </a:xfrm>
      </p:grpSpPr>
      <p:sp>
        <p:nvSpPr>
          <p:cNvPr id="974" name="Shape 97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75" name="Shape 97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76" name="Shape 97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977" name="Shape 977"/>
        <p:cNvGrpSpPr/>
        <p:nvPr/>
      </p:nvGrpSpPr>
      <p:grpSpPr>
        <a:xfrm>
          <a:off x="0" y="0"/>
          <a:ext cx="0" cy="0"/>
          <a:chOff x="0" y="0"/>
          <a:chExt cx="0" cy="0"/>
        </a:xfrm>
      </p:grpSpPr>
      <p:sp>
        <p:nvSpPr>
          <p:cNvPr id="978" name="Shape 97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979" name="Shape 97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80" name="Shape 98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81" name="Shape 98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982" name="Shape 982"/>
        <p:cNvGrpSpPr/>
        <p:nvPr/>
      </p:nvGrpSpPr>
      <p:grpSpPr>
        <a:xfrm>
          <a:off x="0" y="0"/>
          <a:ext cx="0" cy="0"/>
          <a:chOff x="0" y="0"/>
          <a:chExt cx="0" cy="0"/>
        </a:xfrm>
      </p:grpSpPr>
      <p:sp>
        <p:nvSpPr>
          <p:cNvPr id="983" name="Shape 98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984" name="Shape 984"/>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985" name="Shape 985"/>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986" name="Shape 986"/>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987" name="Shape 987"/>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988" name="Shape 98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89" name="Shape 98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90" name="Shape 99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991" name="Shape 991"/>
        <p:cNvGrpSpPr/>
        <p:nvPr/>
      </p:nvGrpSpPr>
      <p:grpSpPr>
        <a:xfrm>
          <a:off x="0" y="0"/>
          <a:ext cx="0" cy="0"/>
          <a:chOff x="0" y="0"/>
          <a:chExt cx="0" cy="0"/>
        </a:xfrm>
      </p:grpSpPr>
      <p:sp>
        <p:nvSpPr>
          <p:cNvPr id="992" name="Shape 99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993" name="Shape 993"/>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994" name="Shape 994"/>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995" name="Shape 99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96" name="Shape 99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97" name="Shape 99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998" name="Shape 998"/>
        <p:cNvGrpSpPr/>
        <p:nvPr/>
      </p:nvGrpSpPr>
      <p:grpSpPr>
        <a:xfrm>
          <a:off x="0" y="0"/>
          <a:ext cx="0" cy="0"/>
          <a:chOff x="0" y="0"/>
          <a:chExt cx="0" cy="0"/>
        </a:xfrm>
      </p:grpSpPr>
      <p:sp>
        <p:nvSpPr>
          <p:cNvPr id="999" name="Shape 999"/>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00" name="Shape 1000"/>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1001" name="Shape 100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02" name="Shape 100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03" name="Shape 100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004" name="Shape 1004"/>
        <p:cNvGrpSpPr/>
        <p:nvPr/>
      </p:nvGrpSpPr>
      <p:grpSpPr>
        <a:xfrm>
          <a:off x="0" y="0"/>
          <a:ext cx="0" cy="0"/>
          <a:chOff x="0" y="0"/>
          <a:chExt cx="0" cy="0"/>
        </a:xfrm>
      </p:grpSpPr>
      <p:sp>
        <p:nvSpPr>
          <p:cNvPr id="1005" name="Shape 100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06" name="Shape 1006"/>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007" name="Shape 100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08" name="Shape 100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09" name="Shape 100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016" name="Shape 1016"/>
        <p:cNvGrpSpPr/>
        <p:nvPr/>
      </p:nvGrpSpPr>
      <p:grpSpPr>
        <a:xfrm>
          <a:off x="0" y="0"/>
          <a:ext cx="0" cy="0"/>
          <a:chOff x="0" y="0"/>
          <a:chExt cx="0" cy="0"/>
        </a:xfrm>
      </p:grpSpPr>
      <p:sp>
        <p:nvSpPr>
          <p:cNvPr id="1017" name="Shape 1017"/>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18" name="Shape 1018"/>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019" name="Shape 101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20" name="Shape 102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21" name="Shape 102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022" name="Shape 1022"/>
        <p:cNvGrpSpPr/>
        <p:nvPr/>
      </p:nvGrpSpPr>
      <p:grpSpPr>
        <a:xfrm>
          <a:off x="0" y="0"/>
          <a:ext cx="0" cy="0"/>
          <a:chOff x="0" y="0"/>
          <a:chExt cx="0" cy="0"/>
        </a:xfrm>
      </p:grpSpPr>
      <p:sp>
        <p:nvSpPr>
          <p:cNvPr id="1023" name="Shape 1023"/>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24" name="Shape 1024"/>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025" name="Shape 102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26" name="Shape 102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27" name="Shape 102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028" name="Shape 1028"/>
        <p:cNvGrpSpPr/>
        <p:nvPr/>
      </p:nvGrpSpPr>
      <p:grpSpPr>
        <a:xfrm>
          <a:off x="0" y="0"/>
          <a:ext cx="0" cy="0"/>
          <a:chOff x="0" y="0"/>
          <a:chExt cx="0" cy="0"/>
        </a:xfrm>
      </p:grpSpPr>
      <p:sp>
        <p:nvSpPr>
          <p:cNvPr id="1029" name="Shape 102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30" name="Shape 1030"/>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031" name="Shape 103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32" name="Shape 103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33" name="Shape 103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034" name="Shape 1034"/>
        <p:cNvGrpSpPr/>
        <p:nvPr/>
      </p:nvGrpSpPr>
      <p:grpSpPr>
        <a:xfrm>
          <a:off x="0" y="0"/>
          <a:ext cx="0" cy="0"/>
          <a:chOff x="0" y="0"/>
          <a:chExt cx="0" cy="0"/>
        </a:xfrm>
      </p:grpSpPr>
      <p:sp>
        <p:nvSpPr>
          <p:cNvPr id="1035" name="Shape 1035"/>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36" name="Shape 1036"/>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1037" name="Shape 1037"/>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038" name="Shape 103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39" name="Shape 103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40" name="Shape 104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1041" name="Shape 1041"/>
        <p:cNvGrpSpPr/>
        <p:nvPr/>
      </p:nvGrpSpPr>
      <p:grpSpPr>
        <a:xfrm>
          <a:off x="0" y="0"/>
          <a:ext cx="0" cy="0"/>
          <a:chOff x="0" y="0"/>
          <a:chExt cx="0" cy="0"/>
        </a:xfrm>
      </p:grpSpPr>
      <p:sp>
        <p:nvSpPr>
          <p:cNvPr id="1042" name="Shape 1042"/>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43" name="Shape 1043"/>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044" name="Shape 1044"/>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045" name="Shape 104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46" name="Shape 104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47" name="Shape 104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1048" name="Shape 1048"/>
        <p:cNvGrpSpPr/>
        <p:nvPr/>
      </p:nvGrpSpPr>
      <p:grpSpPr>
        <a:xfrm>
          <a:off x="0" y="0"/>
          <a:ext cx="0" cy="0"/>
          <a:chOff x="0" y="0"/>
          <a:chExt cx="0" cy="0"/>
        </a:xfrm>
      </p:grpSpPr>
      <p:sp>
        <p:nvSpPr>
          <p:cNvPr id="1049" name="Shape 104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50" name="Shape 105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51" name="Shape 105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1052" name="Shape 1052"/>
        <p:cNvGrpSpPr/>
        <p:nvPr/>
      </p:nvGrpSpPr>
      <p:grpSpPr>
        <a:xfrm>
          <a:off x="0" y="0"/>
          <a:ext cx="0" cy="0"/>
          <a:chOff x="0" y="0"/>
          <a:chExt cx="0" cy="0"/>
        </a:xfrm>
      </p:grpSpPr>
      <p:sp>
        <p:nvSpPr>
          <p:cNvPr id="1053" name="Shape 105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54" name="Shape 105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55" name="Shape 105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56" name="Shape 105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1057" name="Shape 1057"/>
        <p:cNvGrpSpPr/>
        <p:nvPr/>
      </p:nvGrpSpPr>
      <p:grpSpPr>
        <a:xfrm>
          <a:off x="0" y="0"/>
          <a:ext cx="0" cy="0"/>
          <a:chOff x="0" y="0"/>
          <a:chExt cx="0" cy="0"/>
        </a:xfrm>
      </p:grpSpPr>
      <p:sp>
        <p:nvSpPr>
          <p:cNvPr id="1058" name="Shape 105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59" name="Shape 1059"/>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060" name="Shape 1060"/>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061" name="Shape 1061"/>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062" name="Shape 1062"/>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063" name="Shape 106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64" name="Shape 106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65" name="Shape 106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1066" name="Shape 1066"/>
        <p:cNvGrpSpPr/>
        <p:nvPr/>
      </p:nvGrpSpPr>
      <p:grpSpPr>
        <a:xfrm>
          <a:off x="0" y="0"/>
          <a:ext cx="0" cy="0"/>
          <a:chOff x="0" y="0"/>
          <a:chExt cx="0" cy="0"/>
        </a:xfrm>
      </p:grpSpPr>
      <p:sp>
        <p:nvSpPr>
          <p:cNvPr id="1067" name="Shape 106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68" name="Shape 1068"/>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069" name="Shape 1069"/>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070" name="Shape 107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71" name="Shape 107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72" name="Shape 107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1073" name="Shape 1073"/>
        <p:cNvGrpSpPr/>
        <p:nvPr/>
      </p:nvGrpSpPr>
      <p:grpSpPr>
        <a:xfrm>
          <a:off x="0" y="0"/>
          <a:ext cx="0" cy="0"/>
          <a:chOff x="0" y="0"/>
          <a:chExt cx="0" cy="0"/>
        </a:xfrm>
      </p:grpSpPr>
      <p:sp>
        <p:nvSpPr>
          <p:cNvPr id="1074" name="Shape 1074"/>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75" name="Shape 1075"/>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1076" name="Shape 107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77" name="Shape 107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78" name="Shape 107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079" name="Shape 1079"/>
        <p:cNvGrpSpPr/>
        <p:nvPr/>
      </p:nvGrpSpPr>
      <p:grpSpPr>
        <a:xfrm>
          <a:off x="0" y="0"/>
          <a:ext cx="0" cy="0"/>
          <a:chOff x="0" y="0"/>
          <a:chExt cx="0" cy="0"/>
        </a:xfrm>
      </p:grpSpPr>
      <p:sp>
        <p:nvSpPr>
          <p:cNvPr id="1080" name="Shape 108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81" name="Shape 1081"/>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082" name="Shape 108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83" name="Shape 108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84" name="Shape 108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1091" name="Shape 1091"/>
        <p:cNvGrpSpPr/>
        <p:nvPr/>
      </p:nvGrpSpPr>
      <p:grpSpPr>
        <a:xfrm>
          <a:off x="0" y="0"/>
          <a:ext cx="0" cy="0"/>
          <a:chOff x="0" y="0"/>
          <a:chExt cx="0" cy="0"/>
        </a:xfrm>
      </p:grpSpPr>
      <p:sp>
        <p:nvSpPr>
          <p:cNvPr id="1092" name="Shape 109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93" name="Shape 109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94" name="Shape 109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095" name="Shape 1095"/>
        <p:cNvGrpSpPr/>
        <p:nvPr/>
      </p:nvGrpSpPr>
      <p:grpSpPr>
        <a:xfrm>
          <a:off x="0" y="0"/>
          <a:ext cx="0" cy="0"/>
          <a:chOff x="0" y="0"/>
          <a:chExt cx="0" cy="0"/>
        </a:xfrm>
      </p:grpSpPr>
      <p:sp>
        <p:nvSpPr>
          <p:cNvPr id="1096" name="Shape 1096"/>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97" name="Shape 1097"/>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098" name="Shape 109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99" name="Shape 109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00" name="Shape 110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101" name="Shape 1101"/>
        <p:cNvGrpSpPr/>
        <p:nvPr/>
      </p:nvGrpSpPr>
      <p:grpSpPr>
        <a:xfrm>
          <a:off x="0" y="0"/>
          <a:ext cx="0" cy="0"/>
          <a:chOff x="0" y="0"/>
          <a:chExt cx="0" cy="0"/>
        </a:xfrm>
      </p:grpSpPr>
      <p:sp>
        <p:nvSpPr>
          <p:cNvPr id="1102" name="Shape 110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03" name="Shape 1103"/>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104" name="Shape 110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05" name="Shape 110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06" name="Shape 110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107" name="Shape 1107"/>
        <p:cNvGrpSpPr/>
        <p:nvPr/>
      </p:nvGrpSpPr>
      <p:grpSpPr>
        <a:xfrm>
          <a:off x="0" y="0"/>
          <a:ext cx="0" cy="0"/>
          <a:chOff x="0" y="0"/>
          <a:chExt cx="0" cy="0"/>
        </a:xfrm>
      </p:grpSpPr>
      <p:sp>
        <p:nvSpPr>
          <p:cNvPr id="1108" name="Shape 1108"/>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09" name="Shape 1109"/>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1110" name="Shape 1110"/>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111" name="Shape 111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12" name="Shape 111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13" name="Shape 111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1114" name="Shape 1114"/>
        <p:cNvGrpSpPr/>
        <p:nvPr/>
      </p:nvGrpSpPr>
      <p:grpSpPr>
        <a:xfrm>
          <a:off x="0" y="0"/>
          <a:ext cx="0" cy="0"/>
          <a:chOff x="0" y="0"/>
          <a:chExt cx="0" cy="0"/>
        </a:xfrm>
      </p:grpSpPr>
      <p:sp>
        <p:nvSpPr>
          <p:cNvPr id="1115" name="Shape 1115"/>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16" name="Shape 1116"/>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117" name="Shape 1117"/>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118" name="Shape 111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19" name="Shape 111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20" name="Shape 112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1121" name="Shape 1121"/>
        <p:cNvGrpSpPr/>
        <p:nvPr/>
      </p:nvGrpSpPr>
      <p:grpSpPr>
        <a:xfrm>
          <a:off x="0" y="0"/>
          <a:ext cx="0" cy="0"/>
          <a:chOff x="0" y="0"/>
          <a:chExt cx="0" cy="0"/>
        </a:xfrm>
      </p:grpSpPr>
      <p:sp>
        <p:nvSpPr>
          <p:cNvPr id="1122" name="Shape 112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23" name="Shape 112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24" name="Shape 112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25" name="Shape 112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1126" name="Shape 1126"/>
        <p:cNvGrpSpPr/>
        <p:nvPr/>
      </p:nvGrpSpPr>
      <p:grpSpPr>
        <a:xfrm>
          <a:off x="0" y="0"/>
          <a:ext cx="0" cy="0"/>
          <a:chOff x="0" y="0"/>
          <a:chExt cx="0" cy="0"/>
        </a:xfrm>
      </p:grpSpPr>
      <p:sp>
        <p:nvSpPr>
          <p:cNvPr id="1127" name="Shape 112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28" name="Shape 1128"/>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129" name="Shape 1129"/>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130" name="Shape 1130"/>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131" name="Shape 1131"/>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132" name="Shape 113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33" name="Shape 113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34" name="Shape 113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1135" name="Shape 1135"/>
        <p:cNvGrpSpPr/>
        <p:nvPr/>
      </p:nvGrpSpPr>
      <p:grpSpPr>
        <a:xfrm>
          <a:off x="0" y="0"/>
          <a:ext cx="0" cy="0"/>
          <a:chOff x="0" y="0"/>
          <a:chExt cx="0" cy="0"/>
        </a:xfrm>
      </p:grpSpPr>
      <p:sp>
        <p:nvSpPr>
          <p:cNvPr id="1136" name="Shape 113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37" name="Shape 1137"/>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138" name="Shape 1138"/>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139" name="Shape 113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40" name="Shape 114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41" name="Shape 114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1142" name="Shape 1142"/>
        <p:cNvGrpSpPr/>
        <p:nvPr/>
      </p:nvGrpSpPr>
      <p:grpSpPr>
        <a:xfrm>
          <a:off x="0" y="0"/>
          <a:ext cx="0" cy="0"/>
          <a:chOff x="0" y="0"/>
          <a:chExt cx="0" cy="0"/>
        </a:xfrm>
      </p:grpSpPr>
      <p:sp>
        <p:nvSpPr>
          <p:cNvPr id="1143" name="Shape 1143"/>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44" name="Shape 1144"/>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1145" name="Shape 114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46" name="Shape 114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47" name="Shape 114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148" name="Shape 1148"/>
        <p:cNvGrpSpPr/>
        <p:nvPr/>
      </p:nvGrpSpPr>
      <p:grpSpPr>
        <a:xfrm>
          <a:off x="0" y="0"/>
          <a:ext cx="0" cy="0"/>
          <a:chOff x="0" y="0"/>
          <a:chExt cx="0" cy="0"/>
        </a:xfrm>
      </p:grpSpPr>
      <p:sp>
        <p:nvSpPr>
          <p:cNvPr id="1149" name="Shape 114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50" name="Shape 1150"/>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151" name="Shape 115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52" name="Shape 115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53" name="Shape 115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154" name="Shape 1154"/>
        <p:cNvGrpSpPr/>
        <p:nvPr/>
      </p:nvGrpSpPr>
      <p:grpSpPr>
        <a:xfrm>
          <a:off x="0" y="0"/>
          <a:ext cx="0" cy="0"/>
          <a:chOff x="0" y="0"/>
          <a:chExt cx="0" cy="0"/>
        </a:xfrm>
      </p:grpSpPr>
      <p:sp>
        <p:nvSpPr>
          <p:cNvPr id="1155" name="Shape 1155"/>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56" name="Shape 1156"/>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157" name="Shape 115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58" name="Shape 115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59" name="Shape 115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1166" name="Shape 1166"/>
        <p:cNvGrpSpPr/>
        <p:nvPr/>
      </p:nvGrpSpPr>
      <p:grpSpPr>
        <a:xfrm>
          <a:off x="0" y="0"/>
          <a:ext cx="0" cy="0"/>
          <a:chOff x="0" y="0"/>
          <a:chExt cx="0" cy="0"/>
        </a:xfrm>
      </p:grpSpPr>
      <p:sp>
        <p:nvSpPr>
          <p:cNvPr id="1167" name="Shape 116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68" name="Shape 116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69" name="Shape 116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170" name="Shape 1170"/>
        <p:cNvGrpSpPr/>
        <p:nvPr/>
      </p:nvGrpSpPr>
      <p:grpSpPr>
        <a:xfrm>
          <a:off x="0" y="0"/>
          <a:ext cx="0" cy="0"/>
          <a:chOff x="0" y="0"/>
          <a:chExt cx="0" cy="0"/>
        </a:xfrm>
      </p:grpSpPr>
      <p:sp>
        <p:nvSpPr>
          <p:cNvPr id="1171" name="Shape 1171"/>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72" name="Shape 1172"/>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173" name="Shape 117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74" name="Shape 117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75" name="Shape 117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176" name="Shape 1176"/>
        <p:cNvGrpSpPr/>
        <p:nvPr/>
      </p:nvGrpSpPr>
      <p:grpSpPr>
        <a:xfrm>
          <a:off x="0" y="0"/>
          <a:ext cx="0" cy="0"/>
          <a:chOff x="0" y="0"/>
          <a:chExt cx="0" cy="0"/>
        </a:xfrm>
      </p:grpSpPr>
      <p:sp>
        <p:nvSpPr>
          <p:cNvPr id="1177" name="Shape 117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78" name="Shape 1178"/>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179" name="Shape 117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80" name="Shape 118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81" name="Shape 118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182" name="Shape 1182"/>
        <p:cNvGrpSpPr/>
        <p:nvPr/>
      </p:nvGrpSpPr>
      <p:grpSpPr>
        <a:xfrm>
          <a:off x="0" y="0"/>
          <a:ext cx="0" cy="0"/>
          <a:chOff x="0" y="0"/>
          <a:chExt cx="0" cy="0"/>
        </a:xfrm>
      </p:grpSpPr>
      <p:sp>
        <p:nvSpPr>
          <p:cNvPr id="1183" name="Shape 1183"/>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84" name="Shape 1184"/>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1185" name="Shape 1185"/>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186" name="Shape 118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87" name="Shape 118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88" name="Shape 118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1189" name="Shape 1189"/>
        <p:cNvGrpSpPr/>
        <p:nvPr/>
      </p:nvGrpSpPr>
      <p:grpSpPr>
        <a:xfrm>
          <a:off x="0" y="0"/>
          <a:ext cx="0" cy="0"/>
          <a:chOff x="0" y="0"/>
          <a:chExt cx="0" cy="0"/>
        </a:xfrm>
      </p:grpSpPr>
      <p:sp>
        <p:nvSpPr>
          <p:cNvPr id="1190" name="Shape 1190"/>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91" name="Shape 1191"/>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192" name="Shape 1192"/>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193" name="Shape 119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94" name="Shape 119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95" name="Shape 119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1196" name="Shape 1196"/>
        <p:cNvGrpSpPr/>
        <p:nvPr/>
      </p:nvGrpSpPr>
      <p:grpSpPr>
        <a:xfrm>
          <a:off x="0" y="0"/>
          <a:ext cx="0" cy="0"/>
          <a:chOff x="0" y="0"/>
          <a:chExt cx="0" cy="0"/>
        </a:xfrm>
      </p:grpSpPr>
      <p:sp>
        <p:nvSpPr>
          <p:cNvPr id="1197" name="Shape 119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98" name="Shape 119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99" name="Shape 119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00" name="Shape 120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1201" name="Shape 1201"/>
        <p:cNvGrpSpPr/>
        <p:nvPr/>
      </p:nvGrpSpPr>
      <p:grpSpPr>
        <a:xfrm>
          <a:off x="0" y="0"/>
          <a:ext cx="0" cy="0"/>
          <a:chOff x="0" y="0"/>
          <a:chExt cx="0" cy="0"/>
        </a:xfrm>
      </p:grpSpPr>
      <p:sp>
        <p:nvSpPr>
          <p:cNvPr id="1202" name="Shape 120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03" name="Shape 1203"/>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204" name="Shape 1204"/>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205" name="Shape 1205"/>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206" name="Shape 1206"/>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207" name="Shape 120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08" name="Shape 120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09" name="Shape 120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1210" name="Shape 1210"/>
        <p:cNvGrpSpPr/>
        <p:nvPr/>
      </p:nvGrpSpPr>
      <p:grpSpPr>
        <a:xfrm>
          <a:off x="0" y="0"/>
          <a:ext cx="0" cy="0"/>
          <a:chOff x="0" y="0"/>
          <a:chExt cx="0" cy="0"/>
        </a:xfrm>
      </p:grpSpPr>
      <p:sp>
        <p:nvSpPr>
          <p:cNvPr id="1211" name="Shape 121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12" name="Shape 1212"/>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213" name="Shape 1213"/>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214" name="Shape 121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15" name="Shape 121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16" name="Shape 121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1217" name="Shape 1217"/>
        <p:cNvGrpSpPr/>
        <p:nvPr/>
      </p:nvGrpSpPr>
      <p:grpSpPr>
        <a:xfrm>
          <a:off x="0" y="0"/>
          <a:ext cx="0" cy="0"/>
          <a:chOff x="0" y="0"/>
          <a:chExt cx="0" cy="0"/>
        </a:xfrm>
      </p:grpSpPr>
      <p:sp>
        <p:nvSpPr>
          <p:cNvPr id="1218" name="Shape 1218"/>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19" name="Shape 1219"/>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1220" name="Shape 122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21" name="Shape 122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22" name="Shape 122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223" name="Shape 1223"/>
        <p:cNvGrpSpPr/>
        <p:nvPr/>
      </p:nvGrpSpPr>
      <p:grpSpPr>
        <a:xfrm>
          <a:off x="0" y="0"/>
          <a:ext cx="0" cy="0"/>
          <a:chOff x="0" y="0"/>
          <a:chExt cx="0" cy="0"/>
        </a:xfrm>
      </p:grpSpPr>
      <p:sp>
        <p:nvSpPr>
          <p:cNvPr id="1224" name="Shape 122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25" name="Shape 1225"/>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226" name="Shape 122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27" name="Shape 122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28" name="Shape 122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229" name="Shape 1229"/>
        <p:cNvGrpSpPr/>
        <p:nvPr/>
      </p:nvGrpSpPr>
      <p:grpSpPr>
        <a:xfrm>
          <a:off x="0" y="0"/>
          <a:ext cx="0" cy="0"/>
          <a:chOff x="0" y="0"/>
          <a:chExt cx="0" cy="0"/>
        </a:xfrm>
      </p:grpSpPr>
      <p:sp>
        <p:nvSpPr>
          <p:cNvPr id="1230" name="Shape 1230"/>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31" name="Shape 1231"/>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232" name="Shape 123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33" name="Shape 123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34" name="Shape 123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241" name="Shape 1241"/>
        <p:cNvGrpSpPr/>
        <p:nvPr/>
      </p:nvGrpSpPr>
      <p:grpSpPr>
        <a:xfrm>
          <a:off x="0" y="0"/>
          <a:ext cx="0" cy="0"/>
          <a:chOff x="0" y="0"/>
          <a:chExt cx="0" cy="0"/>
        </a:xfrm>
      </p:grpSpPr>
      <p:sp>
        <p:nvSpPr>
          <p:cNvPr id="1242" name="Shape 1242"/>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43" name="Shape 1243"/>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244" name="Shape 124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45" name="Shape 124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46" name="Shape 124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247" name="Shape 1247"/>
        <p:cNvGrpSpPr/>
        <p:nvPr/>
      </p:nvGrpSpPr>
      <p:grpSpPr>
        <a:xfrm>
          <a:off x="0" y="0"/>
          <a:ext cx="0" cy="0"/>
          <a:chOff x="0" y="0"/>
          <a:chExt cx="0" cy="0"/>
        </a:xfrm>
      </p:grpSpPr>
      <p:sp>
        <p:nvSpPr>
          <p:cNvPr id="1248" name="Shape 1248"/>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49" name="Shape 1249"/>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250" name="Shape 125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51" name="Shape 125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52" name="Shape 125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253" name="Shape 1253"/>
        <p:cNvGrpSpPr/>
        <p:nvPr/>
      </p:nvGrpSpPr>
      <p:grpSpPr>
        <a:xfrm>
          <a:off x="0" y="0"/>
          <a:ext cx="0" cy="0"/>
          <a:chOff x="0" y="0"/>
          <a:chExt cx="0" cy="0"/>
        </a:xfrm>
      </p:grpSpPr>
      <p:sp>
        <p:nvSpPr>
          <p:cNvPr id="1254" name="Shape 125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55" name="Shape 1255"/>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256" name="Shape 125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57" name="Shape 125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58" name="Shape 125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259" name="Shape 1259"/>
        <p:cNvGrpSpPr/>
        <p:nvPr/>
      </p:nvGrpSpPr>
      <p:grpSpPr>
        <a:xfrm>
          <a:off x="0" y="0"/>
          <a:ext cx="0" cy="0"/>
          <a:chOff x="0" y="0"/>
          <a:chExt cx="0" cy="0"/>
        </a:xfrm>
      </p:grpSpPr>
      <p:sp>
        <p:nvSpPr>
          <p:cNvPr id="1260" name="Shape 1260"/>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61" name="Shape 1261"/>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1262" name="Shape 1262"/>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263" name="Shape 126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64" name="Shape 126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65" name="Shape 126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1266" name="Shape 1266"/>
        <p:cNvGrpSpPr/>
        <p:nvPr/>
      </p:nvGrpSpPr>
      <p:grpSpPr>
        <a:xfrm>
          <a:off x="0" y="0"/>
          <a:ext cx="0" cy="0"/>
          <a:chOff x="0" y="0"/>
          <a:chExt cx="0" cy="0"/>
        </a:xfrm>
      </p:grpSpPr>
      <p:sp>
        <p:nvSpPr>
          <p:cNvPr id="1267" name="Shape 1267"/>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68" name="Shape 1268"/>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269" name="Shape 1269"/>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270" name="Shape 127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71" name="Shape 127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72" name="Shape 127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1273" name="Shape 1273"/>
        <p:cNvGrpSpPr/>
        <p:nvPr/>
      </p:nvGrpSpPr>
      <p:grpSpPr>
        <a:xfrm>
          <a:off x="0" y="0"/>
          <a:ext cx="0" cy="0"/>
          <a:chOff x="0" y="0"/>
          <a:chExt cx="0" cy="0"/>
        </a:xfrm>
      </p:grpSpPr>
      <p:sp>
        <p:nvSpPr>
          <p:cNvPr id="1274" name="Shape 127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75" name="Shape 127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76" name="Shape 127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1277" name="Shape 1277"/>
        <p:cNvGrpSpPr/>
        <p:nvPr/>
      </p:nvGrpSpPr>
      <p:grpSpPr>
        <a:xfrm>
          <a:off x="0" y="0"/>
          <a:ext cx="0" cy="0"/>
          <a:chOff x="0" y="0"/>
          <a:chExt cx="0" cy="0"/>
        </a:xfrm>
      </p:grpSpPr>
      <p:sp>
        <p:nvSpPr>
          <p:cNvPr id="1278" name="Shape 127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79" name="Shape 127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80" name="Shape 128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81" name="Shape 128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1282" name="Shape 1282"/>
        <p:cNvGrpSpPr/>
        <p:nvPr/>
      </p:nvGrpSpPr>
      <p:grpSpPr>
        <a:xfrm>
          <a:off x="0" y="0"/>
          <a:ext cx="0" cy="0"/>
          <a:chOff x="0" y="0"/>
          <a:chExt cx="0" cy="0"/>
        </a:xfrm>
      </p:grpSpPr>
      <p:sp>
        <p:nvSpPr>
          <p:cNvPr id="1283" name="Shape 128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84" name="Shape 1284"/>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285" name="Shape 1285"/>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286" name="Shape 1286"/>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287" name="Shape 1287"/>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288" name="Shape 128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89" name="Shape 128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90" name="Shape 129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1291" name="Shape 1291"/>
        <p:cNvGrpSpPr/>
        <p:nvPr/>
      </p:nvGrpSpPr>
      <p:grpSpPr>
        <a:xfrm>
          <a:off x="0" y="0"/>
          <a:ext cx="0" cy="0"/>
          <a:chOff x="0" y="0"/>
          <a:chExt cx="0" cy="0"/>
        </a:xfrm>
      </p:grpSpPr>
      <p:sp>
        <p:nvSpPr>
          <p:cNvPr id="1292" name="Shape 129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93" name="Shape 1293"/>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294" name="Shape 1294"/>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295" name="Shape 129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96" name="Shape 129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97" name="Shape 129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1298" name="Shape 1298"/>
        <p:cNvGrpSpPr/>
        <p:nvPr/>
      </p:nvGrpSpPr>
      <p:grpSpPr>
        <a:xfrm>
          <a:off x="0" y="0"/>
          <a:ext cx="0" cy="0"/>
          <a:chOff x="0" y="0"/>
          <a:chExt cx="0" cy="0"/>
        </a:xfrm>
      </p:grpSpPr>
      <p:sp>
        <p:nvSpPr>
          <p:cNvPr id="1299" name="Shape 1299"/>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00" name="Shape 1300"/>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1301" name="Shape 130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02" name="Shape 130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03" name="Shape 130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304" name="Shape 1304"/>
        <p:cNvGrpSpPr/>
        <p:nvPr/>
      </p:nvGrpSpPr>
      <p:grpSpPr>
        <a:xfrm>
          <a:off x="0" y="0"/>
          <a:ext cx="0" cy="0"/>
          <a:chOff x="0" y="0"/>
          <a:chExt cx="0" cy="0"/>
        </a:xfrm>
      </p:grpSpPr>
      <p:sp>
        <p:nvSpPr>
          <p:cNvPr id="1305" name="Shape 130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06" name="Shape 1306"/>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307" name="Shape 130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08" name="Shape 130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09" name="Shape 130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316" name="Shape 1316"/>
        <p:cNvGrpSpPr/>
        <p:nvPr/>
      </p:nvGrpSpPr>
      <p:grpSpPr>
        <a:xfrm>
          <a:off x="0" y="0"/>
          <a:ext cx="0" cy="0"/>
          <a:chOff x="0" y="0"/>
          <a:chExt cx="0" cy="0"/>
        </a:xfrm>
      </p:grpSpPr>
      <p:sp>
        <p:nvSpPr>
          <p:cNvPr id="1317" name="Shape 1317"/>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18" name="Shape 1318"/>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319" name="Shape 131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20" name="Shape 132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21" name="Shape 132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322" name="Shape 1322"/>
        <p:cNvGrpSpPr/>
        <p:nvPr/>
      </p:nvGrpSpPr>
      <p:grpSpPr>
        <a:xfrm>
          <a:off x="0" y="0"/>
          <a:ext cx="0" cy="0"/>
          <a:chOff x="0" y="0"/>
          <a:chExt cx="0" cy="0"/>
        </a:xfrm>
      </p:grpSpPr>
      <p:sp>
        <p:nvSpPr>
          <p:cNvPr id="1323" name="Shape 1323"/>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24" name="Shape 1324"/>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325" name="Shape 132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26" name="Shape 132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27" name="Shape 132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328" name="Shape 1328"/>
        <p:cNvGrpSpPr/>
        <p:nvPr/>
      </p:nvGrpSpPr>
      <p:grpSpPr>
        <a:xfrm>
          <a:off x="0" y="0"/>
          <a:ext cx="0" cy="0"/>
          <a:chOff x="0" y="0"/>
          <a:chExt cx="0" cy="0"/>
        </a:xfrm>
      </p:grpSpPr>
      <p:sp>
        <p:nvSpPr>
          <p:cNvPr id="1329" name="Shape 132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30" name="Shape 1330"/>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331" name="Shape 133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32" name="Shape 133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33" name="Shape 133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334" name="Shape 1334"/>
        <p:cNvGrpSpPr/>
        <p:nvPr/>
      </p:nvGrpSpPr>
      <p:grpSpPr>
        <a:xfrm>
          <a:off x="0" y="0"/>
          <a:ext cx="0" cy="0"/>
          <a:chOff x="0" y="0"/>
          <a:chExt cx="0" cy="0"/>
        </a:xfrm>
      </p:grpSpPr>
      <p:sp>
        <p:nvSpPr>
          <p:cNvPr id="1335" name="Shape 1335"/>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36" name="Shape 1336"/>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1337" name="Shape 1337"/>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338" name="Shape 133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39" name="Shape 133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40" name="Shape 134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1341" name="Shape 1341"/>
        <p:cNvGrpSpPr/>
        <p:nvPr/>
      </p:nvGrpSpPr>
      <p:grpSpPr>
        <a:xfrm>
          <a:off x="0" y="0"/>
          <a:ext cx="0" cy="0"/>
          <a:chOff x="0" y="0"/>
          <a:chExt cx="0" cy="0"/>
        </a:xfrm>
      </p:grpSpPr>
      <p:sp>
        <p:nvSpPr>
          <p:cNvPr id="1342" name="Shape 1342"/>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43" name="Shape 1343"/>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344" name="Shape 1344"/>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345" name="Shape 134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46" name="Shape 134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47" name="Shape 134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1348" name="Shape 1348"/>
        <p:cNvGrpSpPr/>
        <p:nvPr/>
      </p:nvGrpSpPr>
      <p:grpSpPr>
        <a:xfrm>
          <a:off x="0" y="0"/>
          <a:ext cx="0" cy="0"/>
          <a:chOff x="0" y="0"/>
          <a:chExt cx="0" cy="0"/>
        </a:xfrm>
      </p:grpSpPr>
      <p:sp>
        <p:nvSpPr>
          <p:cNvPr id="1349" name="Shape 134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50" name="Shape 135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51" name="Shape 135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1352" name="Shape 1352"/>
        <p:cNvGrpSpPr/>
        <p:nvPr/>
      </p:nvGrpSpPr>
      <p:grpSpPr>
        <a:xfrm>
          <a:off x="0" y="0"/>
          <a:ext cx="0" cy="0"/>
          <a:chOff x="0" y="0"/>
          <a:chExt cx="0" cy="0"/>
        </a:xfrm>
      </p:grpSpPr>
      <p:sp>
        <p:nvSpPr>
          <p:cNvPr id="1353" name="Shape 135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54" name="Shape 135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55" name="Shape 135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56" name="Shape 135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1357" name="Shape 1357"/>
        <p:cNvGrpSpPr/>
        <p:nvPr/>
      </p:nvGrpSpPr>
      <p:grpSpPr>
        <a:xfrm>
          <a:off x="0" y="0"/>
          <a:ext cx="0" cy="0"/>
          <a:chOff x="0" y="0"/>
          <a:chExt cx="0" cy="0"/>
        </a:xfrm>
      </p:grpSpPr>
      <p:sp>
        <p:nvSpPr>
          <p:cNvPr id="1358" name="Shape 135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59" name="Shape 1359"/>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360" name="Shape 1360"/>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361" name="Shape 1361"/>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362" name="Shape 1362"/>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363" name="Shape 136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64" name="Shape 136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65" name="Shape 136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1366" name="Shape 1366"/>
        <p:cNvGrpSpPr/>
        <p:nvPr/>
      </p:nvGrpSpPr>
      <p:grpSpPr>
        <a:xfrm>
          <a:off x="0" y="0"/>
          <a:ext cx="0" cy="0"/>
          <a:chOff x="0" y="0"/>
          <a:chExt cx="0" cy="0"/>
        </a:xfrm>
      </p:grpSpPr>
      <p:sp>
        <p:nvSpPr>
          <p:cNvPr id="1367" name="Shape 136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68" name="Shape 1368"/>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369" name="Shape 1369"/>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370" name="Shape 137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71" name="Shape 137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72" name="Shape 137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1373" name="Shape 1373"/>
        <p:cNvGrpSpPr/>
        <p:nvPr/>
      </p:nvGrpSpPr>
      <p:grpSpPr>
        <a:xfrm>
          <a:off x="0" y="0"/>
          <a:ext cx="0" cy="0"/>
          <a:chOff x="0" y="0"/>
          <a:chExt cx="0" cy="0"/>
        </a:xfrm>
      </p:grpSpPr>
      <p:sp>
        <p:nvSpPr>
          <p:cNvPr id="1374" name="Shape 1374"/>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75" name="Shape 1375"/>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1376" name="Shape 137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77" name="Shape 137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78" name="Shape 137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379" name="Shape 1379"/>
        <p:cNvGrpSpPr/>
        <p:nvPr/>
      </p:nvGrpSpPr>
      <p:grpSpPr>
        <a:xfrm>
          <a:off x="0" y="0"/>
          <a:ext cx="0" cy="0"/>
          <a:chOff x="0" y="0"/>
          <a:chExt cx="0" cy="0"/>
        </a:xfrm>
      </p:grpSpPr>
      <p:sp>
        <p:nvSpPr>
          <p:cNvPr id="1380" name="Shape 138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81" name="Shape 1381"/>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382" name="Shape 138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83" name="Shape 138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84" name="Shape 138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1391" name="Shape 1391"/>
        <p:cNvGrpSpPr/>
        <p:nvPr/>
      </p:nvGrpSpPr>
      <p:grpSpPr>
        <a:xfrm>
          <a:off x="0" y="0"/>
          <a:ext cx="0" cy="0"/>
          <a:chOff x="0" y="0"/>
          <a:chExt cx="0" cy="0"/>
        </a:xfrm>
      </p:grpSpPr>
      <p:sp>
        <p:nvSpPr>
          <p:cNvPr id="1392" name="Shape 1392"/>
          <p:cNvSpPr txBox="1"/>
          <p:nvPr>
            <p:ph idx="10" type="dt"/>
          </p:nvPr>
        </p:nvSpPr>
        <p:spPr>
          <a:xfrm>
            <a:off x="457200" y="6245225"/>
            <a:ext cx="2133598"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93" name="Shape 1393"/>
          <p:cNvSpPr txBox="1"/>
          <p:nvPr>
            <p:ph idx="11" type="ftr"/>
          </p:nvPr>
        </p:nvSpPr>
        <p:spPr>
          <a:xfrm>
            <a:off x="3124200" y="6245225"/>
            <a:ext cx="2895600"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94" name="Shape 1394"/>
          <p:cNvSpPr txBox="1"/>
          <p:nvPr>
            <p:ph idx="12" type="sldNum"/>
          </p:nvPr>
        </p:nvSpPr>
        <p:spPr>
          <a:xfrm>
            <a:off x="6553200" y="6245225"/>
            <a:ext cx="2133598" cy="47624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000000"/>
              </a:buClr>
              <a:buSzPct val="25000"/>
              <a:buFont typeface="Calibri"/>
              <a:buNone/>
            </a:pPr>
            <a:fld id="{00000000-1234-1234-1234-123412341234}" type="slidenum">
              <a:rPr b="0" i="0" lang="en-US" sz="1400" u="none" cap="none" strike="noStrike">
                <a:solidFill>
                  <a:srgbClr val="000000"/>
                </a:solidFill>
                <a:latin typeface="Calibri"/>
                <a:ea typeface="Calibri"/>
                <a:cs typeface="Calibri"/>
                <a:sym typeface="Calibri"/>
              </a:rPr>
              <a:t>‹#›</a:t>
            </a:fld>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401" name="Shape 1401"/>
        <p:cNvGrpSpPr/>
        <p:nvPr/>
      </p:nvGrpSpPr>
      <p:grpSpPr>
        <a:xfrm>
          <a:off x="0" y="0"/>
          <a:ext cx="0" cy="0"/>
          <a:chOff x="0" y="0"/>
          <a:chExt cx="0" cy="0"/>
        </a:xfrm>
      </p:grpSpPr>
      <p:sp>
        <p:nvSpPr>
          <p:cNvPr id="1402" name="Shape 1402"/>
          <p:cNvSpPr txBox="1"/>
          <p:nvPr>
            <p:ph type="ctrTitle"/>
          </p:nvPr>
        </p:nvSpPr>
        <p:spPr>
          <a:xfrm>
            <a:off x="685800" y="1122362"/>
            <a:ext cx="7772400" cy="2387600"/>
          </a:xfrm>
          <a:prstGeom prst="rect">
            <a:avLst/>
          </a:prstGeom>
          <a:noFill/>
          <a:ln>
            <a:noFill/>
          </a:ln>
        </p:spPr>
        <p:txBody>
          <a:bodyPr anchorCtr="0" anchor="b" bIns="91425" lIns="91425" rIns="91425" tIns="91425"/>
          <a:lstStyle>
            <a:lvl1pPr indent="0" lvl="0" marL="0" marR="0" rtl="0" algn="ctr">
              <a:lnSpc>
                <a:spcPct val="90000"/>
              </a:lnSpc>
              <a:spcBef>
                <a:spcPts val="0"/>
              </a:spcBef>
              <a:spcAft>
                <a:spcPts val="0"/>
              </a:spcAft>
              <a:buClr>
                <a:schemeClr val="dk1"/>
              </a:buClr>
              <a:buFont typeface="Calibri"/>
              <a:buNone/>
              <a:defRPr b="0" i="0" sz="6000" u="none" cap="none" strike="noStrike">
                <a:solidFill>
                  <a:schemeClr val="dk1"/>
                </a:solidFill>
                <a:latin typeface="Calibri"/>
                <a:ea typeface="Calibri"/>
                <a:cs typeface="Calibri"/>
                <a:sym typeface="Calibri"/>
              </a:defRPr>
            </a:lvl1pPr>
            <a:lvl2pPr indent="0" lvl="1" marL="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03" name="Shape 1403"/>
          <p:cNvSpPr txBox="1"/>
          <p:nvPr>
            <p:ph idx="1" type="subTitle"/>
          </p:nvPr>
        </p:nvSpPr>
        <p:spPr>
          <a:xfrm>
            <a:off x="1143000" y="3602037"/>
            <a:ext cx="6858000" cy="1655761"/>
          </a:xfrm>
          <a:prstGeom prst="rect">
            <a:avLst/>
          </a:prstGeom>
          <a:noFill/>
          <a:ln>
            <a:noFill/>
          </a:ln>
        </p:spPr>
        <p:txBody>
          <a:bodyPr anchorCtr="0" anchor="t" bIns="91425" lIns="91425" rIns="91425" tIns="91425"/>
          <a:lstStyle>
            <a:lvl1pPr indent="0" lvl="0" marL="0" marR="0" rtl="0" algn="ctr">
              <a:lnSpc>
                <a:spcPct val="90000"/>
              </a:lnSpc>
              <a:spcBef>
                <a:spcPts val="100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1pPr>
            <a:lvl2pPr indent="0" lvl="1" marL="457200" marR="0" rtl="0" algn="ctr">
              <a:lnSpc>
                <a:spcPct val="90000"/>
              </a:lnSpc>
              <a:spcBef>
                <a:spcPts val="5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2pPr>
            <a:lvl3pPr indent="0" lvl="2" marL="914400" marR="0" rtl="0" algn="ctr">
              <a:lnSpc>
                <a:spcPct val="90000"/>
              </a:lnSpc>
              <a:spcBef>
                <a:spcPts val="500"/>
              </a:spcBef>
              <a:spcAft>
                <a:spcPts val="0"/>
              </a:spcAft>
              <a:buClr>
                <a:schemeClr val="dk1"/>
              </a:buClr>
              <a:buFont typeface="Arial"/>
              <a:buNone/>
              <a:defRPr b="0" i="0" sz="1800" u="none" cap="none" strike="noStrike">
                <a:solidFill>
                  <a:schemeClr val="dk1"/>
                </a:solidFill>
                <a:latin typeface="Calibri"/>
                <a:ea typeface="Calibri"/>
                <a:cs typeface="Calibri"/>
                <a:sym typeface="Calibri"/>
              </a:defRPr>
            </a:lvl3pPr>
            <a:lvl4pPr indent="0" lvl="3" marL="1371600" marR="0" rtl="0" algn="ctr">
              <a:lnSpc>
                <a:spcPct val="90000"/>
              </a:lnSpc>
              <a:spcBef>
                <a:spcPts val="500"/>
              </a:spcBef>
              <a:spcAft>
                <a:spcPts val="0"/>
              </a:spcAft>
              <a:buClr>
                <a:schemeClr val="dk1"/>
              </a:buClr>
              <a:buFont typeface="Arial"/>
              <a:buNone/>
              <a:defRPr b="0" i="0" sz="1600" u="none" cap="none" strike="noStrike">
                <a:solidFill>
                  <a:schemeClr val="dk1"/>
                </a:solidFill>
                <a:latin typeface="Calibri"/>
                <a:ea typeface="Calibri"/>
                <a:cs typeface="Calibri"/>
                <a:sym typeface="Calibri"/>
              </a:defRPr>
            </a:lvl4pPr>
            <a:lvl5pPr indent="0" lvl="4" marL="1828800" marR="0" rtl="0" algn="ctr">
              <a:lnSpc>
                <a:spcPct val="90000"/>
              </a:lnSpc>
              <a:spcBef>
                <a:spcPts val="500"/>
              </a:spcBef>
              <a:spcAft>
                <a:spcPts val="0"/>
              </a:spcAft>
              <a:buClr>
                <a:schemeClr val="dk1"/>
              </a:buClr>
              <a:buFont typeface="Arial"/>
              <a:buNone/>
              <a:defRPr b="0" i="0" sz="1600" u="none" cap="none" strike="noStrike">
                <a:solidFill>
                  <a:schemeClr val="dk1"/>
                </a:solidFill>
                <a:latin typeface="Calibri"/>
                <a:ea typeface="Calibri"/>
                <a:cs typeface="Calibri"/>
                <a:sym typeface="Calibri"/>
              </a:defRPr>
            </a:lvl5pPr>
            <a:lvl6pPr indent="0" lvl="5" marL="2286000" marR="0" rtl="0" algn="ctr">
              <a:lnSpc>
                <a:spcPct val="90000"/>
              </a:lnSpc>
              <a:spcBef>
                <a:spcPts val="500"/>
              </a:spcBef>
              <a:spcAft>
                <a:spcPts val="0"/>
              </a:spcAft>
              <a:buClr>
                <a:schemeClr val="dk1"/>
              </a:buClr>
              <a:buFont typeface="Arial"/>
              <a:buNone/>
              <a:defRPr b="0" i="0" sz="1600" u="none" cap="none" strike="noStrike">
                <a:solidFill>
                  <a:schemeClr val="dk1"/>
                </a:solidFill>
                <a:latin typeface="Calibri"/>
                <a:ea typeface="Calibri"/>
                <a:cs typeface="Calibri"/>
                <a:sym typeface="Calibri"/>
              </a:defRPr>
            </a:lvl6pPr>
            <a:lvl7pPr indent="0" lvl="6" marL="2743200" marR="0" rtl="0" algn="ctr">
              <a:lnSpc>
                <a:spcPct val="90000"/>
              </a:lnSpc>
              <a:spcBef>
                <a:spcPts val="500"/>
              </a:spcBef>
              <a:spcAft>
                <a:spcPts val="0"/>
              </a:spcAft>
              <a:buClr>
                <a:schemeClr val="dk1"/>
              </a:buClr>
              <a:buFont typeface="Arial"/>
              <a:buNone/>
              <a:defRPr b="0" i="0" sz="1600" u="none" cap="none" strike="noStrike">
                <a:solidFill>
                  <a:schemeClr val="dk1"/>
                </a:solidFill>
                <a:latin typeface="Calibri"/>
                <a:ea typeface="Calibri"/>
                <a:cs typeface="Calibri"/>
                <a:sym typeface="Calibri"/>
              </a:defRPr>
            </a:lvl7pPr>
            <a:lvl8pPr indent="0" lvl="7" marL="3200400" marR="0" rtl="0" algn="ctr">
              <a:lnSpc>
                <a:spcPct val="90000"/>
              </a:lnSpc>
              <a:spcBef>
                <a:spcPts val="500"/>
              </a:spcBef>
              <a:spcAft>
                <a:spcPts val="0"/>
              </a:spcAft>
              <a:buClr>
                <a:schemeClr val="dk1"/>
              </a:buClr>
              <a:buFont typeface="Arial"/>
              <a:buNone/>
              <a:defRPr b="0" i="0" sz="1600" u="none" cap="none" strike="noStrike">
                <a:solidFill>
                  <a:schemeClr val="dk1"/>
                </a:solidFill>
                <a:latin typeface="Calibri"/>
                <a:ea typeface="Calibri"/>
                <a:cs typeface="Calibri"/>
                <a:sym typeface="Calibri"/>
              </a:defRPr>
            </a:lvl8pPr>
            <a:lvl9pPr indent="0" lvl="8" marL="3657600" marR="0" rtl="0" algn="ctr">
              <a:lnSpc>
                <a:spcPct val="90000"/>
              </a:lnSpc>
              <a:spcBef>
                <a:spcPts val="500"/>
              </a:spcBef>
              <a:spcAft>
                <a:spcPts val="0"/>
              </a:spcAft>
              <a:buClr>
                <a:schemeClr val="dk1"/>
              </a:buClr>
              <a:buFont typeface="Arial"/>
              <a:buNone/>
              <a:defRPr b="0" i="0" sz="1600" u="none" cap="none" strike="noStrike">
                <a:solidFill>
                  <a:schemeClr val="dk1"/>
                </a:solidFill>
                <a:latin typeface="Calibri"/>
                <a:ea typeface="Calibri"/>
                <a:cs typeface="Calibri"/>
                <a:sym typeface="Calibri"/>
              </a:defRPr>
            </a:lvl9pPr>
          </a:lstStyle>
          <a:p/>
        </p:txBody>
      </p:sp>
      <p:sp>
        <p:nvSpPr>
          <p:cNvPr id="1404" name="Shape 1404"/>
          <p:cNvSpPr txBox="1"/>
          <p:nvPr>
            <p:ph idx="10" type="dt"/>
          </p:nvPr>
        </p:nvSpPr>
        <p:spPr>
          <a:xfrm>
            <a:off x="628650" y="6356350"/>
            <a:ext cx="20574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05" name="Shape 1405"/>
          <p:cNvSpPr txBox="1"/>
          <p:nvPr>
            <p:ph idx="11" type="ftr"/>
          </p:nvPr>
        </p:nvSpPr>
        <p:spPr>
          <a:xfrm>
            <a:off x="3028950" y="6356350"/>
            <a:ext cx="3086097"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06" name="Shape 1406"/>
          <p:cNvSpPr txBox="1"/>
          <p:nvPr>
            <p:ph idx="12" type="sldNum"/>
          </p:nvPr>
        </p:nvSpPr>
        <p:spPr>
          <a:xfrm>
            <a:off x="6457950" y="6356350"/>
            <a:ext cx="2057400"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413" name="Shape 1413"/>
        <p:cNvGrpSpPr/>
        <p:nvPr/>
      </p:nvGrpSpPr>
      <p:grpSpPr>
        <a:xfrm>
          <a:off x="0" y="0"/>
          <a:ext cx="0" cy="0"/>
          <a:chOff x="0" y="0"/>
          <a:chExt cx="0" cy="0"/>
        </a:xfrm>
      </p:grpSpPr>
      <p:sp>
        <p:nvSpPr>
          <p:cNvPr id="1414" name="Shape 1414"/>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15" name="Shape 1415"/>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416" name="Shape 141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17" name="Shape 141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18" name="Shape 141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419" name="Shape 1419"/>
        <p:cNvGrpSpPr/>
        <p:nvPr/>
      </p:nvGrpSpPr>
      <p:grpSpPr>
        <a:xfrm>
          <a:off x="0" y="0"/>
          <a:ext cx="0" cy="0"/>
          <a:chOff x="0" y="0"/>
          <a:chExt cx="0" cy="0"/>
        </a:xfrm>
      </p:grpSpPr>
      <p:sp>
        <p:nvSpPr>
          <p:cNvPr id="1420" name="Shape 1420"/>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21" name="Shape 1421"/>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422" name="Shape 142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23" name="Shape 142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24" name="Shape 142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425" name="Shape 1425"/>
        <p:cNvGrpSpPr/>
        <p:nvPr/>
      </p:nvGrpSpPr>
      <p:grpSpPr>
        <a:xfrm>
          <a:off x="0" y="0"/>
          <a:ext cx="0" cy="0"/>
          <a:chOff x="0" y="0"/>
          <a:chExt cx="0" cy="0"/>
        </a:xfrm>
      </p:grpSpPr>
      <p:sp>
        <p:nvSpPr>
          <p:cNvPr id="1426" name="Shape 142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27" name="Shape 1427"/>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428" name="Shape 142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29" name="Shape 142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30" name="Shape 143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431" name="Shape 1431"/>
        <p:cNvGrpSpPr/>
        <p:nvPr/>
      </p:nvGrpSpPr>
      <p:grpSpPr>
        <a:xfrm>
          <a:off x="0" y="0"/>
          <a:ext cx="0" cy="0"/>
          <a:chOff x="0" y="0"/>
          <a:chExt cx="0" cy="0"/>
        </a:xfrm>
      </p:grpSpPr>
      <p:sp>
        <p:nvSpPr>
          <p:cNvPr id="1432" name="Shape 1432"/>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33" name="Shape 1433"/>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1434" name="Shape 1434"/>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435" name="Shape 143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36" name="Shape 143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37" name="Shape 143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1438" name="Shape 1438"/>
        <p:cNvGrpSpPr/>
        <p:nvPr/>
      </p:nvGrpSpPr>
      <p:grpSpPr>
        <a:xfrm>
          <a:off x="0" y="0"/>
          <a:ext cx="0" cy="0"/>
          <a:chOff x="0" y="0"/>
          <a:chExt cx="0" cy="0"/>
        </a:xfrm>
      </p:grpSpPr>
      <p:sp>
        <p:nvSpPr>
          <p:cNvPr id="1439" name="Shape 1439"/>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40" name="Shape 1440"/>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441" name="Shape 1441"/>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442" name="Shape 144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43" name="Shape 144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44" name="Shape 144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1445" name="Shape 1445"/>
        <p:cNvGrpSpPr/>
        <p:nvPr/>
      </p:nvGrpSpPr>
      <p:grpSpPr>
        <a:xfrm>
          <a:off x="0" y="0"/>
          <a:ext cx="0" cy="0"/>
          <a:chOff x="0" y="0"/>
          <a:chExt cx="0" cy="0"/>
        </a:xfrm>
      </p:grpSpPr>
      <p:sp>
        <p:nvSpPr>
          <p:cNvPr id="1446" name="Shape 144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47" name="Shape 144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48" name="Shape 144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1449" name="Shape 1449"/>
        <p:cNvGrpSpPr/>
        <p:nvPr/>
      </p:nvGrpSpPr>
      <p:grpSpPr>
        <a:xfrm>
          <a:off x="0" y="0"/>
          <a:ext cx="0" cy="0"/>
          <a:chOff x="0" y="0"/>
          <a:chExt cx="0" cy="0"/>
        </a:xfrm>
      </p:grpSpPr>
      <p:sp>
        <p:nvSpPr>
          <p:cNvPr id="1450" name="Shape 145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51" name="Shape 145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52" name="Shape 145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53" name="Shape 145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1454" name="Shape 1454"/>
        <p:cNvGrpSpPr/>
        <p:nvPr/>
      </p:nvGrpSpPr>
      <p:grpSpPr>
        <a:xfrm>
          <a:off x="0" y="0"/>
          <a:ext cx="0" cy="0"/>
          <a:chOff x="0" y="0"/>
          <a:chExt cx="0" cy="0"/>
        </a:xfrm>
      </p:grpSpPr>
      <p:sp>
        <p:nvSpPr>
          <p:cNvPr id="1455" name="Shape 145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56" name="Shape 1456"/>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457" name="Shape 1457"/>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458" name="Shape 1458"/>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459" name="Shape 1459"/>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460" name="Shape 146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61" name="Shape 146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62" name="Shape 146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1463" name="Shape 1463"/>
        <p:cNvGrpSpPr/>
        <p:nvPr/>
      </p:nvGrpSpPr>
      <p:grpSpPr>
        <a:xfrm>
          <a:off x="0" y="0"/>
          <a:ext cx="0" cy="0"/>
          <a:chOff x="0" y="0"/>
          <a:chExt cx="0" cy="0"/>
        </a:xfrm>
      </p:grpSpPr>
      <p:sp>
        <p:nvSpPr>
          <p:cNvPr id="1464" name="Shape 146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65" name="Shape 1465"/>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466" name="Shape 1466"/>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467" name="Shape 146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68" name="Shape 146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69" name="Shape 146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1470" name="Shape 1470"/>
        <p:cNvGrpSpPr/>
        <p:nvPr/>
      </p:nvGrpSpPr>
      <p:grpSpPr>
        <a:xfrm>
          <a:off x="0" y="0"/>
          <a:ext cx="0" cy="0"/>
          <a:chOff x="0" y="0"/>
          <a:chExt cx="0" cy="0"/>
        </a:xfrm>
      </p:grpSpPr>
      <p:sp>
        <p:nvSpPr>
          <p:cNvPr id="1471" name="Shape 1471"/>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72" name="Shape 1472"/>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1473" name="Shape 147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74" name="Shape 147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75" name="Shape 147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476" name="Shape 1476"/>
        <p:cNvGrpSpPr/>
        <p:nvPr/>
      </p:nvGrpSpPr>
      <p:grpSpPr>
        <a:xfrm>
          <a:off x="0" y="0"/>
          <a:ext cx="0" cy="0"/>
          <a:chOff x="0" y="0"/>
          <a:chExt cx="0" cy="0"/>
        </a:xfrm>
      </p:grpSpPr>
      <p:sp>
        <p:nvSpPr>
          <p:cNvPr id="1477" name="Shape 147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78" name="Shape 1478"/>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479" name="Shape 147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80" name="Shape 148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81" name="Shape 148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1488" name="Shape 1488"/>
        <p:cNvGrpSpPr/>
        <p:nvPr/>
      </p:nvGrpSpPr>
      <p:grpSpPr>
        <a:xfrm>
          <a:off x="0" y="0"/>
          <a:ext cx="0" cy="0"/>
          <a:chOff x="0" y="0"/>
          <a:chExt cx="0" cy="0"/>
        </a:xfrm>
      </p:grpSpPr>
      <p:sp>
        <p:nvSpPr>
          <p:cNvPr id="1489" name="Shape 148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90" name="Shape 149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91" name="Shape 149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492" name="Shape 1492"/>
        <p:cNvGrpSpPr/>
        <p:nvPr/>
      </p:nvGrpSpPr>
      <p:grpSpPr>
        <a:xfrm>
          <a:off x="0" y="0"/>
          <a:ext cx="0" cy="0"/>
          <a:chOff x="0" y="0"/>
          <a:chExt cx="0" cy="0"/>
        </a:xfrm>
      </p:grpSpPr>
      <p:sp>
        <p:nvSpPr>
          <p:cNvPr id="1493" name="Shape 1493"/>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94" name="Shape 1494"/>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495" name="Shape 149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96" name="Shape 149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97" name="Shape 149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498" name="Shape 1498"/>
        <p:cNvGrpSpPr/>
        <p:nvPr/>
      </p:nvGrpSpPr>
      <p:grpSpPr>
        <a:xfrm>
          <a:off x="0" y="0"/>
          <a:ext cx="0" cy="0"/>
          <a:chOff x="0" y="0"/>
          <a:chExt cx="0" cy="0"/>
        </a:xfrm>
      </p:grpSpPr>
      <p:sp>
        <p:nvSpPr>
          <p:cNvPr id="1499" name="Shape 149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00" name="Shape 1500"/>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501" name="Shape 150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02" name="Shape 150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03" name="Shape 150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504" name="Shape 1504"/>
        <p:cNvGrpSpPr/>
        <p:nvPr/>
      </p:nvGrpSpPr>
      <p:grpSpPr>
        <a:xfrm>
          <a:off x="0" y="0"/>
          <a:ext cx="0" cy="0"/>
          <a:chOff x="0" y="0"/>
          <a:chExt cx="0" cy="0"/>
        </a:xfrm>
      </p:grpSpPr>
      <p:sp>
        <p:nvSpPr>
          <p:cNvPr id="1505" name="Shape 1505"/>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06" name="Shape 1506"/>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1507" name="Shape 1507"/>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508" name="Shape 150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09" name="Shape 150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10" name="Shape 151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1511" name="Shape 1511"/>
        <p:cNvGrpSpPr/>
        <p:nvPr/>
      </p:nvGrpSpPr>
      <p:grpSpPr>
        <a:xfrm>
          <a:off x="0" y="0"/>
          <a:ext cx="0" cy="0"/>
          <a:chOff x="0" y="0"/>
          <a:chExt cx="0" cy="0"/>
        </a:xfrm>
      </p:grpSpPr>
      <p:sp>
        <p:nvSpPr>
          <p:cNvPr id="1512" name="Shape 1512"/>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13" name="Shape 1513"/>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514" name="Shape 1514"/>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515" name="Shape 151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16" name="Shape 151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17" name="Shape 151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1518" name="Shape 1518"/>
        <p:cNvGrpSpPr/>
        <p:nvPr/>
      </p:nvGrpSpPr>
      <p:grpSpPr>
        <a:xfrm>
          <a:off x="0" y="0"/>
          <a:ext cx="0" cy="0"/>
          <a:chOff x="0" y="0"/>
          <a:chExt cx="0" cy="0"/>
        </a:xfrm>
      </p:grpSpPr>
      <p:sp>
        <p:nvSpPr>
          <p:cNvPr id="1519" name="Shape 151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20" name="Shape 152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21" name="Shape 152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22" name="Shape 152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1523" name="Shape 1523"/>
        <p:cNvGrpSpPr/>
        <p:nvPr/>
      </p:nvGrpSpPr>
      <p:grpSpPr>
        <a:xfrm>
          <a:off x="0" y="0"/>
          <a:ext cx="0" cy="0"/>
          <a:chOff x="0" y="0"/>
          <a:chExt cx="0" cy="0"/>
        </a:xfrm>
      </p:grpSpPr>
      <p:sp>
        <p:nvSpPr>
          <p:cNvPr id="1524" name="Shape 152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25" name="Shape 1525"/>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526" name="Shape 1526"/>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527" name="Shape 1527"/>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528" name="Shape 1528"/>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529" name="Shape 152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30" name="Shape 153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31" name="Shape 153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1532" name="Shape 1532"/>
        <p:cNvGrpSpPr/>
        <p:nvPr/>
      </p:nvGrpSpPr>
      <p:grpSpPr>
        <a:xfrm>
          <a:off x="0" y="0"/>
          <a:ext cx="0" cy="0"/>
          <a:chOff x="0" y="0"/>
          <a:chExt cx="0" cy="0"/>
        </a:xfrm>
      </p:grpSpPr>
      <p:sp>
        <p:nvSpPr>
          <p:cNvPr id="1533" name="Shape 153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34" name="Shape 1534"/>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535" name="Shape 1535"/>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536" name="Shape 153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37" name="Shape 153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38" name="Shape 153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1539" name="Shape 1539"/>
        <p:cNvGrpSpPr/>
        <p:nvPr/>
      </p:nvGrpSpPr>
      <p:grpSpPr>
        <a:xfrm>
          <a:off x="0" y="0"/>
          <a:ext cx="0" cy="0"/>
          <a:chOff x="0" y="0"/>
          <a:chExt cx="0" cy="0"/>
        </a:xfrm>
      </p:grpSpPr>
      <p:sp>
        <p:nvSpPr>
          <p:cNvPr id="1540" name="Shape 1540"/>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41" name="Shape 1541"/>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1542" name="Shape 154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43" name="Shape 154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44" name="Shape 154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545" name="Shape 1545"/>
        <p:cNvGrpSpPr/>
        <p:nvPr/>
      </p:nvGrpSpPr>
      <p:grpSpPr>
        <a:xfrm>
          <a:off x="0" y="0"/>
          <a:ext cx="0" cy="0"/>
          <a:chOff x="0" y="0"/>
          <a:chExt cx="0" cy="0"/>
        </a:xfrm>
      </p:grpSpPr>
      <p:sp>
        <p:nvSpPr>
          <p:cNvPr id="1546" name="Shape 154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47" name="Shape 1547"/>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548" name="Shape 154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49" name="Shape 154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50" name="Shape 155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551" name="Shape 1551"/>
        <p:cNvGrpSpPr/>
        <p:nvPr/>
      </p:nvGrpSpPr>
      <p:grpSpPr>
        <a:xfrm>
          <a:off x="0" y="0"/>
          <a:ext cx="0" cy="0"/>
          <a:chOff x="0" y="0"/>
          <a:chExt cx="0" cy="0"/>
        </a:xfrm>
      </p:grpSpPr>
      <p:sp>
        <p:nvSpPr>
          <p:cNvPr id="1552" name="Shape 1552"/>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53" name="Shape 1553"/>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554" name="Shape 155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55" name="Shape 155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56" name="Shape 155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563" name="Shape 1563"/>
        <p:cNvGrpSpPr/>
        <p:nvPr/>
      </p:nvGrpSpPr>
      <p:grpSpPr>
        <a:xfrm>
          <a:off x="0" y="0"/>
          <a:ext cx="0" cy="0"/>
          <a:chOff x="0" y="0"/>
          <a:chExt cx="0" cy="0"/>
        </a:xfrm>
      </p:grpSpPr>
      <p:sp>
        <p:nvSpPr>
          <p:cNvPr id="1564" name="Shape 156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65" name="Shape 1565"/>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566" name="Shape 156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67" name="Shape 156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68" name="Shape 156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569" name="Shape 1569"/>
        <p:cNvGrpSpPr/>
        <p:nvPr/>
      </p:nvGrpSpPr>
      <p:grpSpPr>
        <a:xfrm>
          <a:off x="0" y="0"/>
          <a:ext cx="0" cy="0"/>
          <a:chOff x="0" y="0"/>
          <a:chExt cx="0" cy="0"/>
        </a:xfrm>
      </p:grpSpPr>
      <p:sp>
        <p:nvSpPr>
          <p:cNvPr id="1570" name="Shape 1570"/>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71" name="Shape 1571"/>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572" name="Shape 157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73" name="Shape 157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74" name="Shape 157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575" name="Shape 1575"/>
        <p:cNvGrpSpPr/>
        <p:nvPr/>
      </p:nvGrpSpPr>
      <p:grpSpPr>
        <a:xfrm>
          <a:off x="0" y="0"/>
          <a:ext cx="0" cy="0"/>
          <a:chOff x="0" y="0"/>
          <a:chExt cx="0" cy="0"/>
        </a:xfrm>
      </p:grpSpPr>
      <p:sp>
        <p:nvSpPr>
          <p:cNvPr id="1576" name="Shape 157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77" name="Shape 1577"/>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578" name="Shape 157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79" name="Shape 157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80" name="Shape 158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581" name="Shape 1581"/>
        <p:cNvGrpSpPr/>
        <p:nvPr/>
      </p:nvGrpSpPr>
      <p:grpSpPr>
        <a:xfrm>
          <a:off x="0" y="0"/>
          <a:ext cx="0" cy="0"/>
          <a:chOff x="0" y="0"/>
          <a:chExt cx="0" cy="0"/>
        </a:xfrm>
      </p:grpSpPr>
      <p:sp>
        <p:nvSpPr>
          <p:cNvPr id="1582" name="Shape 1582"/>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83" name="Shape 1583"/>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1584" name="Shape 1584"/>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585" name="Shape 158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86" name="Shape 158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87" name="Shape 158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1588" name="Shape 1588"/>
        <p:cNvGrpSpPr/>
        <p:nvPr/>
      </p:nvGrpSpPr>
      <p:grpSpPr>
        <a:xfrm>
          <a:off x="0" y="0"/>
          <a:ext cx="0" cy="0"/>
          <a:chOff x="0" y="0"/>
          <a:chExt cx="0" cy="0"/>
        </a:xfrm>
      </p:grpSpPr>
      <p:sp>
        <p:nvSpPr>
          <p:cNvPr id="1589" name="Shape 1589"/>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90" name="Shape 1590"/>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591" name="Shape 1591"/>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592" name="Shape 159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93" name="Shape 159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94" name="Shape 159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1595" name="Shape 1595"/>
        <p:cNvGrpSpPr/>
        <p:nvPr/>
      </p:nvGrpSpPr>
      <p:grpSpPr>
        <a:xfrm>
          <a:off x="0" y="0"/>
          <a:ext cx="0" cy="0"/>
          <a:chOff x="0" y="0"/>
          <a:chExt cx="0" cy="0"/>
        </a:xfrm>
      </p:grpSpPr>
      <p:sp>
        <p:nvSpPr>
          <p:cNvPr id="1596" name="Shape 159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97" name="Shape 159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98" name="Shape 159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1599" name="Shape 1599"/>
        <p:cNvGrpSpPr/>
        <p:nvPr/>
      </p:nvGrpSpPr>
      <p:grpSpPr>
        <a:xfrm>
          <a:off x="0" y="0"/>
          <a:ext cx="0" cy="0"/>
          <a:chOff x="0" y="0"/>
          <a:chExt cx="0" cy="0"/>
        </a:xfrm>
      </p:grpSpPr>
      <p:sp>
        <p:nvSpPr>
          <p:cNvPr id="1600" name="Shape 160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01" name="Shape 160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02" name="Shape 160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03" name="Shape 160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1604" name="Shape 1604"/>
        <p:cNvGrpSpPr/>
        <p:nvPr/>
      </p:nvGrpSpPr>
      <p:grpSpPr>
        <a:xfrm>
          <a:off x="0" y="0"/>
          <a:ext cx="0" cy="0"/>
          <a:chOff x="0" y="0"/>
          <a:chExt cx="0" cy="0"/>
        </a:xfrm>
      </p:grpSpPr>
      <p:sp>
        <p:nvSpPr>
          <p:cNvPr id="1605" name="Shape 160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06" name="Shape 1606"/>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607" name="Shape 1607"/>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608" name="Shape 1608"/>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609" name="Shape 1609"/>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610" name="Shape 161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11" name="Shape 161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12" name="Shape 161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1613" name="Shape 1613"/>
        <p:cNvGrpSpPr/>
        <p:nvPr/>
      </p:nvGrpSpPr>
      <p:grpSpPr>
        <a:xfrm>
          <a:off x="0" y="0"/>
          <a:ext cx="0" cy="0"/>
          <a:chOff x="0" y="0"/>
          <a:chExt cx="0" cy="0"/>
        </a:xfrm>
      </p:grpSpPr>
      <p:sp>
        <p:nvSpPr>
          <p:cNvPr id="1614" name="Shape 161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15" name="Shape 1615"/>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616" name="Shape 1616"/>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617" name="Shape 161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18" name="Shape 161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19" name="Shape 161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1620" name="Shape 1620"/>
        <p:cNvGrpSpPr/>
        <p:nvPr/>
      </p:nvGrpSpPr>
      <p:grpSpPr>
        <a:xfrm>
          <a:off x="0" y="0"/>
          <a:ext cx="0" cy="0"/>
          <a:chOff x="0" y="0"/>
          <a:chExt cx="0" cy="0"/>
        </a:xfrm>
      </p:grpSpPr>
      <p:sp>
        <p:nvSpPr>
          <p:cNvPr id="1621" name="Shape 1621"/>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22" name="Shape 1622"/>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1623" name="Shape 162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24" name="Shape 162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25" name="Shape 162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626" name="Shape 1626"/>
        <p:cNvGrpSpPr/>
        <p:nvPr/>
      </p:nvGrpSpPr>
      <p:grpSpPr>
        <a:xfrm>
          <a:off x="0" y="0"/>
          <a:ext cx="0" cy="0"/>
          <a:chOff x="0" y="0"/>
          <a:chExt cx="0" cy="0"/>
        </a:xfrm>
      </p:grpSpPr>
      <p:sp>
        <p:nvSpPr>
          <p:cNvPr id="1627" name="Shape 1627"/>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28" name="Shape 1628"/>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629" name="Shape 162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30" name="Shape 163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31" name="Shape 163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638" name="Shape 1638"/>
        <p:cNvGrpSpPr/>
        <p:nvPr/>
      </p:nvGrpSpPr>
      <p:grpSpPr>
        <a:xfrm>
          <a:off x="0" y="0"/>
          <a:ext cx="0" cy="0"/>
          <a:chOff x="0" y="0"/>
          <a:chExt cx="0" cy="0"/>
        </a:xfrm>
      </p:grpSpPr>
      <p:sp>
        <p:nvSpPr>
          <p:cNvPr id="1639" name="Shape 1639"/>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40" name="Shape 1640"/>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641" name="Shape 164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42" name="Shape 164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43" name="Shape 164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644" name="Shape 1644"/>
        <p:cNvGrpSpPr/>
        <p:nvPr/>
      </p:nvGrpSpPr>
      <p:grpSpPr>
        <a:xfrm>
          <a:off x="0" y="0"/>
          <a:ext cx="0" cy="0"/>
          <a:chOff x="0" y="0"/>
          <a:chExt cx="0" cy="0"/>
        </a:xfrm>
      </p:grpSpPr>
      <p:sp>
        <p:nvSpPr>
          <p:cNvPr id="1645" name="Shape 1645"/>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46" name="Shape 1646"/>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647" name="Shape 164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48" name="Shape 164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49" name="Shape 164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650" name="Shape 1650"/>
        <p:cNvGrpSpPr/>
        <p:nvPr/>
      </p:nvGrpSpPr>
      <p:grpSpPr>
        <a:xfrm>
          <a:off x="0" y="0"/>
          <a:ext cx="0" cy="0"/>
          <a:chOff x="0" y="0"/>
          <a:chExt cx="0" cy="0"/>
        </a:xfrm>
      </p:grpSpPr>
      <p:sp>
        <p:nvSpPr>
          <p:cNvPr id="1651" name="Shape 165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52" name="Shape 1652"/>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653" name="Shape 165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54" name="Shape 165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55" name="Shape 165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656" name="Shape 1656"/>
        <p:cNvGrpSpPr/>
        <p:nvPr/>
      </p:nvGrpSpPr>
      <p:grpSpPr>
        <a:xfrm>
          <a:off x="0" y="0"/>
          <a:ext cx="0" cy="0"/>
          <a:chOff x="0" y="0"/>
          <a:chExt cx="0" cy="0"/>
        </a:xfrm>
      </p:grpSpPr>
      <p:sp>
        <p:nvSpPr>
          <p:cNvPr id="1657" name="Shape 1657"/>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58" name="Shape 1658"/>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1659" name="Shape 1659"/>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660" name="Shape 166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61" name="Shape 166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62" name="Shape 166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1663" name="Shape 1663"/>
        <p:cNvGrpSpPr/>
        <p:nvPr/>
      </p:nvGrpSpPr>
      <p:grpSpPr>
        <a:xfrm>
          <a:off x="0" y="0"/>
          <a:ext cx="0" cy="0"/>
          <a:chOff x="0" y="0"/>
          <a:chExt cx="0" cy="0"/>
        </a:xfrm>
      </p:grpSpPr>
      <p:sp>
        <p:nvSpPr>
          <p:cNvPr id="1664" name="Shape 1664"/>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65" name="Shape 1665"/>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666" name="Shape 1666"/>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667" name="Shape 166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68" name="Shape 166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69" name="Shape 166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1670" name="Shape 1670"/>
        <p:cNvGrpSpPr/>
        <p:nvPr/>
      </p:nvGrpSpPr>
      <p:grpSpPr>
        <a:xfrm>
          <a:off x="0" y="0"/>
          <a:ext cx="0" cy="0"/>
          <a:chOff x="0" y="0"/>
          <a:chExt cx="0" cy="0"/>
        </a:xfrm>
      </p:grpSpPr>
      <p:sp>
        <p:nvSpPr>
          <p:cNvPr id="1671" name="Shape 167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72" name="Shape 167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73" name="Shape 167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1674" name="Shape 1674"/>
        <p:cNvGrpSpPr/>
        <p:nvPr/>
      </p:nvGrpSpPr>
      <p:grpSpPr>
        <a:xfrm>
          <a:off x="0" y="0"/>
          <a:ext cx="0" cy="0"/>
          <a:chOff x="0" y="0"/>
          <a:chExt cx="0" cy="0"/>
        </a:xfrm>
      </p:grpSpPr>
      <p:sp>
        <p:nvSpPr>
          <p:cNvPr id="1675" name="Shape 167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76" name="Shape 167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77" name="Shape 167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78" name="Shape 167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1679" name="Shape 1679"/>
        <p:cNvGrpSpPr/>
        <p:nvPr/>
      </p:nvGrpSpPr>
      <p:grpSpPr>
        <a:xfrm>
          <a:off x="0" y="0"/>
          <a:ext cx="0" cy="0"/>
          <a:chOff x="0" y="0"/>
          <a:chExt cx="0" cy="0"/>
        </a:xfrm>
      </p:grpSpPr>
      <p:sp>
        <p:nvSpPr>
          <p:cNvPr id="1680" name="Shape 168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81" name="Shape 1681"/>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682" name="Shape 1682"/>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683" name="Shape 1683"/>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684" name="Shape 1684"/>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685" name="Shape 168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86" name="Shape 168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87" name="Shape 168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1688" name="Shape 1688"/>
        <p:cNvGrpSpPr/>
        <p:nvPr/>
      </p:nvGrpSpPr>
      <p:grpSpPr>
        <a:xfrm>
          <a:off x="0" y="0"/>
          <a:ext cx="0" cy="0"/>
          <a:chOff x="0" y="0"/>
          <a:chExt cx="0" cy="0"/>
        </a:xfrm>
      </p:grpSpPr>
      <p:sp>
        <p:nvSpPr>
          <p:cNvPr id="1689" name="Shape 168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90" name="Shape 1690"/>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691" name="Shape 1691"/>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692" name="Shape 169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93" name="Shape 169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94" name="Shape 169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1695" name="Shape 1695"/>
        <p:cNvGrpSpPr/>
        <p:nvPr/>
      </p:nvGrpSpPr>
      <p:grpSpPr>
        <a:xfrm>
          <a:off x="0" y="0"/>
          <a:ext cx="0" cy="0"/>
          <a:chOff x="0" y="0"/>
          <a:chExt cx="0" cy="0"/>
        </a:xfrm>
      </p:grpSpPr>
      <p:sp>
        <p:nvSpPr>
          <p:cNvPr id="1696" name="Shape 1696"/>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97" name="Shape 1697"/>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1698" name="Shape 169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99" name="Shape 169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00" name="Shape 170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701" name="Shape 1701"/>
        <p:cNvGrpSpPr/>
        <p:nvPr/>
      </p:nvGrpSpPr>
      <p:grpSpPr>
        <a:xfrm>
          <a:off x="0" y="0"/>
          <a:ext cx="0" cy="0"/>
          <a:chOff x="0" y="0"/>
          <a:chExt cx="0" cy="0"/>
        </a:xfrm>
      </p:grpSpPr>
      <p:sp>
        <p:nvSpPr>
          <p:cNvPr id="1702" name="Shape 170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03" name="Shape 1703"/>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704" name="Shape 170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05" name="Shape 170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06" name="Shape 170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713" name="Shape 1713"/>
        <p:cNvGrpSpPr/>
        <p:nvPr/>
      </p:nvGrpSpPr>
      <p:grpSpPr>
        <a:xfrm>
          <a:off x="0" y="0"/>
          <a:ext cx="0" cy="0"/>
          <a:chOff x="0" y="0"/>
          <a:chExt cx="0" cy="0"/>
        </a:xfrm>
      </p:grpSpPr>
      <p:sp>
        <p:nvSpPr>
          <p:cNvPr id="1714" name="Shape 1714"/>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15" name="Shape 1715"/>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716" name="Shape 171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17" name="Shape 171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18" name="Shape 171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719" name="Shape 1719"/>
        <p:cNvGrpSpPr/>
        <p:nvPr/>
      </p:nvGrpSpPr>
      <p:grpSpPr>
        <a:xfrm>
          <a:off x="0" y="0"/>
          <a:ext cx="0" cy="0"/>
          <a:chOff x="0" y="0"/>
          <a:chExt cx="0" cy="0"/>
        </a:xfrm>
      </p:grpSpPr>
      <p:sp>
        <p:nvSpPr>
          <p:cNvPr id="1720" name="Shape 1720"/>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21" name="Shape 1721"/>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722" name="Shape 172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23" name="Shape 172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24" name="Shape 172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725" name="Shape 1725"/>
        <p:cNvGrpSpPr/>
        <p:nvPr/>
      </p:nvGrpSpPr>
      <p:grpSpPr>
        <a:xfrm>
          <a:off x="0" y="0"/>
          <a:ext cx="0" cy="0"/>
          <a:chOff x="0" y="0"/>
          <a:chExt cx="0" cy="0"/>
        </a:xfrm>
      </p:grpSpPr>
      <p:sp>
        <p:nvSpPr>
          <p:cNvPr id="1726" name="Shape 172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27" name="Shape 1727"/>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728" name="Shape 172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29" name="Shape 172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30" name="Shape 173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731" name="Shape 1731"/>
        <p:cNvGrpSpPr/>
        <p:nvPr/>
      </p:nvGrpSpPr>
      <p:grpSpPr>
        <a:xfrm>
          <a:off x="0" y="0"/>
          <a:ext cx="0" cy="0"/>
          <a:chOff x="0" y="0"/>
          <a:chExt cx="0" cy="0"/>
        </a:xfrm>
      </p:grpSpPr>
      <p:sp>
        <p:nvSpPr>
          <p:cNvPr id="1732" name="Shape 1732"/>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33" name="Shape 1733"/>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1734" name="Shape 1734"/>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735" name="Shape 173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36" name="Shape 173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37" name="Shape 173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1738" name="Shape 1738"/>
        <p:cNvGrpSpPr/>
        <p:nvPr/>
      </p:nvGrpSpPr>
      <p:grpSpPr>
        <a:xfrm>
          <a:off x="0" y="0"/>
          <a:ext cx="0" cy="0"/>
          <a:chOff x="0" y="0"/>
          <a:chExt cx="0" cy="0"/>
        </a:xfrm>
      </p:grpSpPr>
      <p:sp>
        <p:nvSpPr>
          <p:cNvPr id="1739" name="Shape 1739"/>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40" name="Shape 1740"/>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741" name="Shape 1741"/>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742" name="Shape 174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43" name="Shape 174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44" name="Shape 174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1745" name="Shape 1745"/>
        <p:cNvGrpSpPr/>
        <p:nvPr/>
      </p:nvGrpSpPr>
      <p:grpSpPr>
        <a:xfrm>
          <a:off x="0" y="0"/>
          <a:ext cx="0" cy="0"/>
          <a:chOff x="0" y="0"/>
          <a:chExt cx="0" cy="0"/>
        </a:xfrm>
      </p:grpSpPr>
      <p:sp>
        <p:nvSpPr>
          <p:cNvPr id="1746" name="Shape 174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47" name="Shape 174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48" name="Shape 174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1749" name="Shape 1749"/>
        <p:cNvGrpSpPr/>
        <p:nvPr/>
      </p:nvGrpSpPr>
      <p:grpSpPr>
        <a:xfrm>
          <a:off x="0" y="0"/>
          <a:ext cx="0" cy="0"/>
          <a:chOff x="0" y="0"/>
          <a:chExt cx="0" cy="0"/>
        </a:xfrm>
      </p:grpSpPr>
      <p:sp>
        <p:nvSpPr>
          <p:cNvPr id="1750" name="Shape 175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51" name="Shape 175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52" name="Shape 175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53" name="Shape 175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1754" name="Shape 1754"/>
        <p:cNvGrpSpPr/>
        <p:nvPr/>
      </p:nvGrpSpPr>
      <p:grpSpPr>
        <a:xfrm>
          <a:off x="0" y="0"/>
          <a:ext cx="0" cy="0"/>
          <a:chOff x="0" y="0"/>
          <a:chExt cx="0" cy="0"/>
        </a:xfrm>
      </p:grpSpPr>
      <p:sp>
        <p:nvSpPr>
          <p:cNvPr id="1755" name="Shape 175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56" name="Shape 1756"/>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757" name="Shape 1757"/>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758" name="Shape 1758"/>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759" name="Shape 1759"/>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760" name="Shape 176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61" name="Shape 176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62" name="Shape 176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1763" name="Shape 1763"/>
        <p:cNvGrpSpPr/>
        <p:nvPr/>
      </p:nvGrpSpPr>
      <p:grpSpPr>
        <a:xfrm>
          <a:off x="0" y="0"/>
          <a:ext cx="0" cy="0"/>
          <a:chOff x="0" y="0"/>
          <a:chExt cx="0" cy="0"/>
        </a:xfrm>
      </p:grpSpPr>
      <p:sp>
        <p:nvSpPr>
          <p:cNvPr id="1764" name="Shape 176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65" name="Shape 1765"/>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766" name="Shape 1766"/>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767" name="Shape 176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68" name="Shape 176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69" name="Shape 176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1770" name="Shape 1770"/>
        <p:cNvGrpSpPr/>
        <p:nvPr/>
      </p:nvGrpSpPr>
      <p:grpSpPr>
        <a:xfrm>
          <a:off x="0" y="0"/>
          <a:ext cx="0" cy="0"/>
          <a:chOff x="0" y="0"/>
          <a:chExt cx="0" cy="0"/>
        </a:xfrm>
      </p:grpSpPr>
      <p:sp>
        <p:nvSpPr>
          <p:cNvPr id="1771" name="Shape 1771"/>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72" name="Shape 1772"/>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1773" name="Shape 177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74" name="Shape 177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75" name="Shape 177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776" name="Shape 1776"/>
        <p:cNvGrpSpPr/>
        <p:nvPr/>
      </p:nvGrpSpPr>
      <p:grpSpPr>
        <a:xfrm>
          <a:off x="0" y="0"/>
          <a:ext cx="0" cy="0"/>
          <a:chOff x="0" y="0"/>
          <a:chExt cx="0" cy="0"/>
        </a:xfrm>
      </p:grpSpPr>
      <p:sp>
        <p:nvSpPr>
          <p:cNvPr id="1777" name="Shape 177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78" name="Shape 1778"/>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779" name="Shape 177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80" name="Shape 178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81" name="Shape 178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788" name="Shape 1788"/>
        <p:cNvGrpSpPr/>
        <p:nvPr/>
      </p:nvGrpSpPr>
      <p:grpSpPr>
        <a:xfrm>
          <a:off x="0" y="0"/>
          <a:ext cx="0" cy="0"/>
          <a:chOff x="0" y="0"/>
          <a:chExt cx="0" cy="0"/>
        </a:xfrm>
      </p:grpSpPr>
      <p:sp>
        <p:nvSpPr>
          <p:cNvPr id="1789" name="Shape 1789"/>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90" name="Shape 1790"/>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791" name="Shape 179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92" name="Shape 179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93" name="Shape 179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794" name="Shape 1794"/>
        <p:cNvGrpSpPr/>
        <p:nvPr/>
      </p:nvGrpSpPr>
      <p:grpSpPr>
        <a:xfrm>
          <a:off x="0" y="0"/>
          <a:ext cx="0" cy="0"/>
          <a:chOff x="0" y="0"/>
          <a:chExt cx="0" cy="0"/>
        </a:xfrm>
      </p:grpSpPr>
      <p:sp>
        <p:nvSpPr>
          <p:cNvPr id="1795" name="Shape 1795"/>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96" name="Shape 1796"/>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797" name="Shape 179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98" name="Shape 179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99" name="Shape 179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800" name="Shape 1800"/>
        <p:cNvGrpSpPr/>
        <p:nvPr/>
      </p:nvGrpSpPr>
      <p:grpSpPr>
        <a:xfrm>
          <a:off x="0" y="0"/>
          <a:ext cx="0" cy="0"/>
          <a:chOff x="0" y="0"/>
          <a:chExt cx="0" cy="0"/>
        </a:xfrm>
      </p:grpSpPr>
      <p:sp>
        <p:nvSpPr>
          <p:cNvPr id="1801" name="Shape 180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02" name="Shape 1802"/>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803" name="Shape 180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04" name="Shape 180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05" name="Shape 180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806" name="Shape 1806"/>
        <p:cNvGrpSpPr/>
        <p:nvPr/>
      </p:nvGrpSpPr>
      <p:grpSpPr>
        <a:xfrm>
          <a:off x="0" y="0"/>
          <a:ext cx="0" cy="0"/>
          <a:chOff x="0" y="0"/>
          <a:chExt cx="0" cy="0"/>
        </a:xfrm>
      </p:grpSpPr>
      <p:sp>
        <p:nvSpPr>
          <p:cNvPr id="1807" name="Shape 1807"/>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08" name="Shape 1808"/>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1809" name="Shape 1809"/>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810" name="Shape 181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11" name="Shape 181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12" name="Shape 181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1813" name="Shape 1813"/>
        <p:cNvGrpSpPr/>
        <p:nvPr/>
      </p:nvGrpSpPr>
      <p:grpSpPr>
        <a:xfrm>
          <a:off x="0" y="0"/>
          <a:ext cx="0" cy="0"/>
          <a:chOff x="0" y="0"/>
          <a:chExt cx="0" cy="0"/>
        </a:xfrm>
      </p:grpSpPr>
      <p:sp>
        <p:nvSpPr>
          <p:cNvPr id="1814" name="Shape 1814"/>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15" name="Shape 1815"/>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816" name="Shape 1816"/>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817" name="Shape 181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18" name="Shape 181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19" name="Shape 181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1820" name="Shape 1820"/>
        <p:cNvGrpSpPr/>
        <p:nvPr/>
      </p:nvGrpSpPr>
      <p:grpSpPr>
        <a:xfrm>
          <a:off x="0" y="0"/>
          <a:ext cx="0" cy="0"/>
          <a:chOff x="0" y="0"/>
          <a:chExt cx="0" cy="0"/>
        </a:xfrm>
      </p:grpSpPr>
      <p:sp>
        <p:nvSpPr>
          <p:cNvPr id="1821" name="Shape 182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22" name="Shape 182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23" name="Shape 182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1824" name="Shape 1824"/>
        <p:cNvGrpSpPr/>
        <p:nvPr/>
      </p:nvGrpSpPr>
      <p:grpSpPr>
        <a:xfrm>
          <a:off x="0" y="0"/>
          <a:ext cx="0" cy="0"/>
          <a:chOff x="0" y="0"/>
          <a:chExt cx="0" cy="0"/>
        </a:xfrm>
      </p:grpSpPr>
      <p:sp>
        <p:nvSpPr>
          <p:cNvPr id="1825" name="Shape 182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26" name="Shape 182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27" name="Shape 182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28" name="Shape 182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1829" name="Shape 1829"/>
        <p:cNvGrpSpPr/>
        <p:nvPr/>
      </p:nvGrpSpPr>
      <p:grpSpPr>
        <a:xfrm>
          <a:off x="0" y="0"/>
          <a:ext cx="0" cy="0"/>
          <a:chOff x="0" y="0"/>
          <a:chExt cx="0" cy="0"/>
        </a:xfrm>
      </p:grpSpPr>
      <p:sp>
        <p:nvSpPr>
          <p:cNvPr id="1830" name="Shape 183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31" name="Shape 1831"/>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832" name="Shape 1832"/>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833" name="Shape 1833"/>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834" name="Shape 1834"/>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835" name="Shape 183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36" name="Shape 183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37" name="Shape 183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1838" name="Shape 1838"/>
        <p:cNvGrpSpPr/>
        <p:nvPr/>
      </p:nvGrpSpPr>
      <p:grpSpPr>
        <a:xfrm>
          <a:off x="0" y="0"/>
          <a:ext cx="0" cy="0"/>
          <a:chOff x="0" y="0"/>
          <a:chExt cx="0" cy="0"/>
        </a:xfrm>
      </p:grpSpPr>
      <p:sp>
        <p:nvSpPr>
          <p:cNvPr id="1839" name="Shape 183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40" name="Shape 1840"/>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841" name="Shape 1841"/>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842" name="Shape 184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43" name="Shape 184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44" name="Shape 184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1845" name="Shape 1845"/>
        <p:cNvGrpSpPr/>
        <p:nvPr/>
      </p:nvGrpSpPr>
      <p:grpSpPr>
        <a:xfrm>
          <a:off x="0" y="0"/>
          <a:ext cx="0" cy="0"/>
          <a:chOff x="0" y="0"/>
          <a:chExt cx="0" cy="0"/>
        </a:xfrm>
      </p:grpSpPr>
      <p:sp>
        <p:nvSpPr>
          <p:cNvPr id="1846" name="Shape 1846"/>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47" name="Shape 1847"/>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1848" name="Shape 184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49" name="Shape 184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50" name="Shape 185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851" name="Shape 1851"/>
        <p:cNvGrpSpPr/>
        <p:nvPr/>
      </p:nvGrpSpPr>
      <p:grpSpPr>
        <a:xfrm>
          <a:off x="0" y="0"/>
          <a:ext cx="0" cy="0"/>
          <a:chOff x="0" y="0"/>
          <a:chExt cx="0" cy="0"/>
        </a:xfrm>
      </p:grpSpPr>
      <p:sp>
        <p:nvSpPr>
          <p:cNvPr id="1852" name="Shape 185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53" name="Shape 1853"/>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854" name="Shape 185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55" name="Shape 185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56" name="Shape 185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1863" name="Shape 1863"/>
        <p:cNvGrpSpPr/>
        <p:nvPr/>
      </p:nvGrpSpPr>
      <p:grpSpPr>
        <a:xfrm>
          <a:off x="0" y="0"/>
          <a:ext cx="0" cy="0"/>
          <a:chOff x="0" y="0"/>
          <a:chExt cx="0" cy="0"/>
        </a:xfrm>
      </p:grpSpPr>
      <p:sp>
        <p:nvSpPr>
          <p:cNvPr id="1864" name="Shape 1864"/>
          <p:cNvSpPr txBox="1"/>
          <p:nvPr>
            <p:ph idx="10" type="dt"/>
          </p:nvPr>
        </p:nvSpPr>
        <p:spPr>
          <a:xfrm>
            <a:off x="457200" y="6356350"/>
            <a:ext cx="2133598" cy="3650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65" name="Shape 1865"/>
          <p:cNvSpPr txBox="1"/>
          <p:nvPr>
            <p:ph idx="11" type="ftr"/>
          </p:nvPr>
        </p:nvSpPr>
        <p:spPr>
          <a:xfrm>
            <a:off x="3124200" y="6356350"/>
            <a:ext cx="2895600" cy="365099"/>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66" name="Shape 1866"/>
          <p:cNvSpPr txBox="1"/>
          <p:nvPr>
            <p:ph idx="12" type="sldNum"/>
          </p:nvPr>
        </p:nvSpPr>
        <p:spPr>
          <a:xfrm>
            <a:off x="6553200" y="6356350"/>
            <a:ext cx="2133598" cy="365099"/>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867" name="Shape 1867"/>
        <p:cNvGrpSpPr/>
        <p:nvPr/>
      </p:nvGrpSpPr>
      <p:grpSpPr>
        <a:xfrm>
          <a:off x="0" y="0"/>
          <a:ext cx="0" cy="0"/>
          <a:chOff x="0" y="0"/>
          <a:chExt cx="0" cy="0"/>
        </a:xfrm>
      </p:grpSpPr>
      <p:sp>
        <p:nvSpPr>
          <p:cNvPr id="1868" name="Shape 1868"/>
          <p:cNvSpPr txBox="1"/>
          <p:nvPr>
            <p:ph type="ctrTitle"/>
          </p:nvPr>
        </p:nvSpPr>
        <p:spPr>
          <a:xfrm>
            <a:off x="685800" y="2130425"/>
            <a:ext cx="7772400" cy="1470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69" name="Shape 1869"/>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870" name="Shape 1870"/>
          <p:cNvSpPr txBox="1"/>
          <p:nvPr>
            <p:ph idx="10" type="dt"/>
          </p:nvPr>
        </p:nvSpPr>
        <p:spPr>
          <a:xfrm>
            <a:off x="457200" y="6356350"/>
            <a:ext cx="2133598" cy="3650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71" name="Shape 1871"/>
          <p:cNvSpPr txBox="1"/>
          <p:nvPr>
            <p:ph idx="11" type="ftr"/>
          </p:nvPr>
        </p:nvSpPr>
        <p:spPr>
          <a:xfrm>
            <a:off x="3124200" y="6356350"/>
            <a:ext cx="2895600" cy="365099"/>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72" name="Shape 1872"/>
          <p:cNvSpPr txBox="1"/>
          <p:nvPr>
            <p:ph idx="12" type="sldNum"/>
          </p:nvPr>
        </p:nvSpPr>
        <p:spPr>
          <a:xfrm>
            <a:off x="6553200" y="6356350"/>
            <a:ext cx="2133598" cy="365099"/>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1873" name="Shape 1873"/>
        <p:cNvGrpSpPr/>
        <p:nvPr/>
      </p:nvGrpSpPr>
      <p:grpSpPr>
        <a:xfrm>
          <a:off x="0" y="0"/>
          <a:ext cx="0" cy="0"/>
          <a:chOff x="0" y="0"/>
          <a:chExt cx="0" cy="0"/>
        </a:xfrm>
      </p:grpSpPr>
      <p:sp>
        <p:nvSpPr>
          <p:cNvPr id="1874" name="Shape 187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75" name="Shape 1875"/>
          <p:cNvSpPr txBox="1"/>
          <p:nvPr>
            <p:ph idx="1" type="body"/>
          </p:nvPr>
        </p:nvSpPr>
        <p:spPr>
          <a:xfrm>
            <a:off x="457200" y="1600200"/>
            <a:ext cx="8229600" cy="45261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876" name="Shape 1876"/>
          <p:cNvSpPr txBox="1"/>
          <p:nvPr>
            <p:ph idx="10" type="dt"/>
          </p:nvPr>
        </p:nvSpPr>
        <p:spPr>
          <a:xfrm>
            <a:off x="457200" y="6356350"/>
            <a:ext cx="2133598" cy="3650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77" name="Shape 1877"/>
          <p:cNvSpPr txBox="1"/>
          <p:nvPr>
            <p:ph idx="11" type="ftr"/>
          </p:nvPr>
        </p:nvSpPr>
        <p:spPr>
          <a:xfrm>
            <a:off x="3124200" y="6356350"/>
            <a:ext cx="2895600" cy="365099"/>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78" name="Shape 1878"/>
          <p:cNvSpPr txBox="1"/>
          <p:nvPr>
            <p:ph idx="12" type="sldNum"/>
          </p:nvPr>
        </p:nvSpPr>
        <p:spPr>
          <a:xfrm>
            <a:off x="6553200" y="6356350"/>
            <a:ext cx="2133598" cy="365099"/>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1879" name="Shape 1879"/>
        <p:cNvGrpSpPr/>
        <p:nvPr/>
      </p:nvGrpSpPr>
      <p:grpSpPr>
        <a:xfrm>
          <a:off x="0" y="0"/>
          <a:ext cx="0" cy="0"/>
          <a:chOff x="0" y="0"/>
          <a:chExt cx="0" cy="0"/>
        </a:xfrm>
      </p:grpSpPr>
      <p:sp>
        <p:nvSpPr>
          <p:cNvPr id="1880" name="Shape 1880"/>
          <p:cNvSpPr txBox="1"/>
          <p:nvPr>
            <p:ph type="title"/>
          </p:nvPr>
        </p:nvSpPr>
        <p:spPr>
          <a:xfrm>
            <a:off x="722312" y="4406900"/>
            <a:ext cx="7772400" cy="13619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81" name="Shape 1881"/>
          <p:cNvSpPr txBox="1"/>
          <p:nvPr>
            <p:ph idx="1" type="body"/>
          </p:nvPr>
        </p:nvSpPr>
        <p:spPr>
          <a:xfrm>
            <a:off x="722312" y="2906713"/>
            <a:ext cx="7772400" cy="1500300"/>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1882" name="Shape 1882"/>
          <p:cNvSpPr txBox="1"/>
          <p:nvPr>
            <p:ph idx="10" type="dt"/>
          </p:nvPr>
        </p:nvSpPr>
        <p:spPr>
          <a:xfrm>
            <a:off x="457200" y="6356350"/>
            <a:ext cx="2133598" cy="3650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83" name="Shape 1883"/>
          <p:cNvSpPr txBox="1"/>
          <p:nvPr>
            <p:ph idx="11" type="ftr"/>
          </p:nvPr>
        </p:nvSpPr>
        <p:spPr>
          <a:xfrm>
            <a:off x="3124200" y="6356350"/>
            <a:ext cx="2895600" cy="365099"/>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84" name="Shape 1884"/>
          <p:cNvSpPr txBox="1"/>
          <p:nvPr>
            <p:ph idx="12" type="sldNum"/>
          </p:nvPr>
        </p:nvSpPr>
        <p:spPr>
          <a:xfrm>
            <a:off x="6553200" y="6356350"/>
            <a:ext cx="2133598" cy="365099"/>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1885" name="Shape 1885"/>
        <p:cNvGrpSpPr/>
        <p:nvPr/>
      </p:nvGrpSpPr>
      <p:grpSpPr>
        <a:xfrm>
          <a:off x="0" y="0"/>
          <a:ext cx="0" cy="0"/>
          <a:chOff x="0" y="0"/>
          <a:chExt cx="0" cy="0"/>
        </a:xfrm>
      </p:grpSpPr>
      <p:sp>
        <p:nvSpPr>
          <p:cNvPr id="1886" name="Shape 188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87" name="Shape 1887"/>
          <p:cNvSpPr txBox="1"/>
          <p:nvPr>
            <p:ph idx="1" type="body"/>
          </p:nvPr>
        </p:nvSpPr>
        <p:spPr>
          <a:xfrm>
            <a:off x="457200" y="1600200"/>
            <a:ext cx="4038598" cy="4526100"/>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888" name="Shape 1888"/>
          <p:cNvSpPr txBox="1"/>
          <p:nvPr>
            <p:ph idx="2" type="body"/>
          </p:nvPr>
        </p:nvSpPr>
        <p:spPr>
          <a:xfrm>
            <a:off x="4648200" y="1600200"/>
            <a:ext cx="4038598" cy="4526100"/>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889" name="Shape 1889"/>
          <p:cNvSpPr txBox="1"/>
          <p:nvPr>
            <p:ph idx="10" type="dt"/>
          </p:nvPr>
        </p:nvSpPr>
        <p:spPr>
          <a:xfrm>
            <a:off x="457200" y="6356350"/>
            <a:ext cx="2133598" cy="3650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90" name="Shape 1890"/>
          <p:cNvSpPr txBox="1"/>
          <p:nvPr>
            <p:ph idx="11" type="ftr"/>
          </p:nvPr>
        </p:nvSpPr>
        <p:spPr>
          <a:xfrm>
            <a:off x="3124200" y="6356350"/>
            <a:ext cx="2895600" cy="365099"/>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91" name="Shape 1891"/>
          <p:cNvSpPr txBox="1"/>
          <p:nvPr>
            <p:ph idx="12" type="sldNum"/>
          </p:nvPr>
        </p:nvSpPr>
        <p:spPr>
          <a:xfrm>
            <a:off x="6553200" y="6356350"/>
            <a:ext cx="2133598" cy="365099"/>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1892" name="Shape 1892"/>
        <p:cNvGrpSpPr/>
        <p:nvPr/>
      </p:nvGrpSpPr>
      <p:grpSpPr>
        <a:xfrm>
          <a:off x="0" y="0"/>
          <a:ext cx="0" cy="0"/>
          <a:chOff x="0" y="0"/>
          <a:chExt cx="0" cy="0"/>
        </a:xfrm>
      </p:grpSpPr>
      <p:sp>
        <p:nvSpPr>
          <p:cNvPr id="1893" name="Shape 189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94" name="Shape 1894"/>
          <p:cNvSpPr txBox="1"/>
          <p:nvPr>
            <p:ph idx="1" type="body"/>
          </p:nvPr>
        </p:nvSpPr>
        <p:spPr>
          <a:xfrm>
            <a:off x="457200" y="1535112"/>
            <a:ext cx="4040099" cy="639898"/>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895" name="Shape 1895"/>
          <p:cNvSpPr txBox="1"/>
          <p:nvPr>
            <p:ph idx="2" type="body"/>
          </p:nvPr>
        </p:nvSpPr>
        <p:spPr>
          <a:xfrm>
            <a:off x="457200" y="2174875"/>
            <a:ext cx="4040099" cy="3951300"/>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896" name="Shape 1896"/>
          <p:cNvSpPr txBox="1"/>
          <p:nvPr>
            <p:ph idx="3" type="body"/>
          </p:nvPr>
        </p:nvSpPr>
        <p:spPr>
          <a:xfrm>
            <a:off x="4645025" y="1535112"/>
            <a:ext cx="4041900" cy="639898"/>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897" name="Shape 1897"/>
          <p:cNvSpPr txBox="1"/>
          <p:nvPr>
            <p:ph idx="4" type="body"/>
          </p:nvPr>
        </p:nvSpPr>
        <p:spPr>
          <a:xfrm>
            <a:off x="4645025" y="2174875"/>
            <a:ext cx="4041900" cy="3951300"/>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898" name="Shape 1898"/>
          <p:cNvSpPr txBox="1"/>
          <p:nvPr>
            <p:ph idx="10" type="dt"/>
          </p:nvPr>
        </p:nvSpPr>
        <p:spPr>
          <a:xfrm>
            <a:off x="457200" y="6356350"/>
            <a:ext cx="2133598" cy="3650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99" name="Shape 1899"/>
          <p:cNvSpPr txBox="1"/>
          <p:nvPr>
            <p:ph idx="11" type="ftr"/>
          </p:nvPr>
        </p:nvSpPr>
        <p:spPr>
          <a:xfrm>
            <a:off x="3124200" y="6356350"/>
            <a:ext cx="2895600" cy="365099"/>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00" name="Shape 1900"/>
          <p:cNvSpPr txBox="1"/>
          <p:nvPr>
            <p:ph idx="12" type="sldNum"/>
          </p:nvPr>
        </p:nvSpPr>
        <p:spPr>
          <a:xfrm>
            <a:off x="6553200" y="6356350"/>
            <a:ext cx="2133598" cy="365099"/>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1901" name="Shape 1901"/>
        <p:cNvGrpSpPr/>
        <p:nvPr/>
      </p:nvGrpSpPr>
      <p:grpSpPr>
        <a:xfrm>
          <a:off x="0" y="0"/>
          <a:ext cx="0" cy="0"/>
          <a:chOff x="0" y="0"/>
          <a:chExt cx="0" cy="0"/>
        </a:xfrm>
      </p:grpSpPr>
      <p:sp>
        <p:nvSpPr>
          <p:cNvPr id="1902" name="Shape 190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03" name="Shape 1903"/>
          <p:cNvSpPr txBox="1"/>
          <p:nvPr>
            <p:ph idx="10" type="dt"/>
          </p:nvPr>
        </p:nvSpPr>
        <p:spPr>
          <a:xfrm>
            <a:off x="457200" y="6356350"/>
            <a:ext cx="2133598" cy="3650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04" name="Shape 1904"/>
          <p:cNvSpPr txBox="1"/>
          <p:nvPr>
            <p:ph idx="11" type="ftr"/>
          </p:nvPr>
        </p:nvSpPr>
        <p:spPr>
          <a:xfrm>
            <a:off x="3124200" y="6356350"/>
            <a:ext cx="2895600" cy="365099"/>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05" name="Shape 1905"/>
          <p:cNvSpPr txBox="1"/>
          <p:nvPr>
            <p:ph idx="12" type="sldNum"/>
          </p:nvPr>
        </p:nvSpPr>
        <p:spPr>
          <a:xfrm>
            <a:off x="6553200" y="6356350"/>
            <a:ext cx="2133598" cy="365099"/>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1906" name="Shape 1906"/>
        <p:cNvGrpSpPr/>
        <p:nvPr/>
      </p:nvGrpSpPr>
      <p:grpSpPr>
        <a:xfrm>
          <a:off x="0" y="0"/>
          <a:ext cx="0" cy="0"/>
          <a:chOff x="0" y="0"/>
          <a:chExt cx="0" cy="0"/>
        </a:xfrm>
      </p:grpSpPr>
      <p:sp>
        <p:nvSpPr>
          <p:cNvPr id="1907" name="Shape 1907"/>
          <p:cNvSpPr txBox="1"/>
          <p:nvPr>
            <p:ph type="title"/>
          </p:nvPr>
        </p:nvSpPr>
        <p:spPr>
          <a:xfrm>
            <a:off x="457200" y="273050"/>
            <a:ext cx="3008398" cy="1161900"/>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08" name="Shape 1908"/>
          <p:cNvSpPr txBox="1"/>
          <p:nvPr>
            <p:ph idx="1" type="body"/>
          </p:nvPr>
        </p:nvSpPr>
        <p:spPr>
          <a:xfrm>
            <a:off x="3575050" y="273050"/>
            <a:ext cx="5111698" cy="58529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909" name="Shape 1909"/>
          <p:cNvSpPr txBox="1"/>
          <p:nvPr>
            <p:ph idx="2" type="body"/>
          </p:nvPr>
        </p:nvSpPr>
        <p:spPr>
          <a:xfrm>
            <a:off x="457200" y="1435100"/>
            <a:ext cx="3008398" cy="4691099"/>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910" name="Shape 1910"/>
          <p:cNvSpPr txBox="1"/>
          <p:nvPr>
            <p:ph idx="10" type="dt"/>
          </p:nvPr>
        </p:nvSpPr>
        <p:spPr>
          <a:xfrm>
            <a:off x="457200" y="6356350"/>
            <a:ext cx="2133598" cy="3650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11" name="Shape 1911"/>
          <p:cNvSpPr txBox="1"/>
          <p:nvPr>
            <p:ph idx="11" type="ftr"/>
          </p:nvPr>
        </p:nvSpPr>
        <p:spPr>
          <a:xfrm>
            <a:off x="3124200" y="6356350"/>
            <a:ext cx="2895600" cy="365099"/>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12" name="Shape 1912"/>
          <p:cNvSpPr txBox="1"/>
          <p:nvPr>
            <p:ph idx="12" type="sldNum"/>
          </p:nvPr>
        </p:nvSpPr>
        <p:spPr>
          <a:xfrm>
            <a:off x="6553200" y="6356350"/>
            <a:ext cx="2133598" cy="365099"/>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913" name="Shape 1913"/>
        <p:cNvGrpSpPr/>
        <p:nvPr/>
      </p:nvGrpSpPr>
      <p:grpSpPr>
        <a:xfrm>
          <a:off x="0" y="0"/>
          <a:ext cx="0" cy="0"/>
          <a:chOff x="0" y="0"/>
          <a:chExt cx="0" cy="0"/>
        </a:xfrm>
      </p:grpSpPr>
      <p:sp>
        <p:nvSpPr>
          <p:cNvPr id="1914" name="Shape 1914"/>
          <p:cNvSpPr txBox="1"/>
          <p:nvPr>
            <p:ph type="title"/>
          </p:nvPr>
        </p:nvSpPr>
        <p:spPr>
          <a:xfrm>
            <a:off x="1792288" y="4800600"/>
            <a:ext cx="5486399" cy="56669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15" name="Shape 1915"/>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1916" name="Shape 1916"/>
          <p:cNvSpPr txBox="1"/>
          <p:nvPr>
            <p:ph idx="1" type="body"/>
          </p:nvPr>
        </p:nvSpPr>
        <p:spPr>
          <a:xfrm>
            <a:off x="1792288" y="5367337"/>
            <a:ext cx="5486399" cy="804899"/>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917" name="Shape 1917"/>
          <p:cNvSpPr txBox="1"/>
          <p:nvPr>
            <p:ph idx="10" type="dt"/>
          </p:nvPr>
        </p:nvSpPr>
        <p:spPr>
          <a:xfrm>
            <a:off x="457200" y="6356350"/>
            <a:ext cx="2133598" cy="3650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18" name="Shape 1918"/>
          <p:cNvSpPr txBox="1"/>
          <p:nvPr>
            <p:ph idx="11" type="ftr"/>
          </p:nvPr>
        </p:nvSpPr>
        <p:spPr>
          <a:xfrm>
            <a:off x="3124200" y="6356350"/>
            <a:ext cx="2895600" cy="365099"/>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19" name="Shape 1919"/>
          <p:cNvSpPr txBox="1"/>
          <p:nvPr>
            <p:ph idx="12" type="sldNum"/>
          </p:nvPr>
        </p:nvSpPr>
        <p:spPr>
          <a:xfrm>
            <a:off x="6553200" y="6356350"/>
            <a:ext cx="2133598" cy="365099"/>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920" name="Shape 1920"/>
        <p:cNvGrpSpPr/>
        <p:nvPr/>
      </p:nvGrpSpPr>
      <p:grpSpPr>
        <a:xfrm>
          <a:off x="0" y="0"/>
          <a:ext cx="0" cy="0"/>
          <a:chOff x="0" y="0"/>
          <a:chExt cx="0" cy="0"/>
        </a:xfrm>
      </p:grpSpPr>
      <p:sp>
        <p:nvSpPr>
          <p:cNvPr id="1921" name="Shape 192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22" name="Shape 1922"/>
          <p:cNvSpPr txBox="1"/>
          <p:nvPr>
            <p:ph idx="1" type="body"/>
          </p:nvPr>
        </p:nvSpPr>
        <p:spPr>
          <a:xfrm rot="5400000">
            <a:off x="2308949" y="-251550"/>
            <a:ext cx="4526100"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923" name="Shape 1923"/>
          <p:cNvSpPr txBox="1"/>
          <p:nvPr>
            <p:ph idx="10" type="dt"/>
          </p:nvPr>
        </p:nvSpPr>
        <p:spPr>
          <a:xfrm>
            <a:off x="457200" y="6356350"/>
            <a:ext cx="2133598" cy="3650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24" name="Shape 1924"/>
          <p:cNvSpPr txBox="1"/>
          <p:nvPr>
            <p:ph idx="11" type="ftr"/>
          </p:nvPr>
        </p:nvSpPr>
        <p:spPr>
          <a:xfrm>
            <a:off x="3124200" y="6356350"/>
            <a:ext cx="2895600" cy="365099"/>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25" name="Shape 1925"/>
          <p:cNvSpPr txBox="1"/>
          <p:nvPr>
            <p:ph idx="12" type="sldNum"/>
          </p:nvPr>
        </p:nvSpPr>
        <p:spPr>
          <a:xfrm>
            <a:off x="6553200" y="6356350"/>
            <a:ext cx="2133598" cy="365099"/>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926" name="Shape 1926"/>
        <p:cNvGrpSpPr/>
        <p:nvPr/>
      </p:nvGrpSpPr>
      <p:grpSpPr>
        <a:xfrm>
          <a:off x="0" y="0"/>
          <a:ext cx="0" cy="0"/>
          <a:chOff x="0" y="0"/>
          <a:chExt cx="0" cy="0"/>
        </a:xfrm>
      </p:grpSpPr>
      <p:sp>
        <p:nvSpPr>
          <p:cNvPr id="1927" name="Shape 1927"/>
          <p:cNvSpPr txBox="1"/>
          <p:nvPr>
            <p:ph type="title"/>
          </p:nvPr>
        </p:nvSpPr>
        <p:spPr>
          <a:xfrm rot="5400000">
            <a:off x="4732349" y="2171687"/>
            <a:ext cx="5851500"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28" name="Shape 1928"/>
          <p:cNvSpPr txBox="1"/>
          <p:nvPr>
            <p:ph idx="1" type="body"/>
          </p:nvPr>
        </p:nvSpPr>
        <p:spPr>
          <a:xfrm rot="5400000">
            <a:off x="541350" y="190487"/>
            <a:ext cx="5851500"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929" name="Shape 1929"/>
          <p:cNvSpPr txBox="1"/>
          <p:nvPr>
            <p:ph idx="10" type="dt"/>
          </p:nvPr>
        </p:nvSpPr>
        <p:spPr>
          <a:xfrm>
            <a:off x="457200" y="6356350"/>
            <a:ext cx="2133598" cy="3650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30" name="Shape 1930"/>
          <p:cNvSpPr txBox="1"/>
          <p:nvPr>
            <p:ph idx="11" type="ftr"/>
          </p:nvPr>
        </p:nvSpPr>
        <p:spPr>
          <a:xfrm>
            <a:off x="3124200" y="6356350"/>
            <a:ext cx="2895600" cy="365099"/>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31" name="Shape 1931"/>
          <p:cNvSpPr txBox="1"/>
          <p:nvPr>
            <p:ph idx="12" type="sldNum"/>
          </p:nvPr>
        </p:nvSpPr>
        <p:spPr>
          <a:xfrm>
            <a:off x="6553200" y="6356350"/>
            <a:ext cx="2133598" cy="365099"/>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bl">
  <p:cSld name="Заголовок и таблица">
    <p:spTree>
      <p:nvGrpSpPr>
        <p:cNvPr id="1932" name="Shape 1932"/>
        <p:cNvGrpSpPr/>
        <p:nvPr/>
      </p:nvGrpSpPr>
      <p:grpSpPr>
        <a:xfrm>
          <a:off x="0" y="0"/>
          <a:ext cx="0" cy="0"/>
          <a:chOff x="0" y="0"/>
          <a:chExt cx="0" cy="0"/>
        </a:xfrm>
      </p:grpSpPr>
      <p:sp>
        <p:nvSpPr>
          <p:cNvPr id="1933" name="Shape 193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34" name="Shape 1934"/>
          <p:cNvSpPr txBox="1"/>
          <p:nvPr>
            <p:ph idx="10" type="dt"/>
          </p:nvPr>
        </p:nvSpPr>
        <p:spPr>
          <a:xfrm>
            <a:off x="457200" y="6245225"/>
            <a:ext cx="2133598" cy="4761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35" name="Shape 1935"/>
          <p:cNvSpPr txBox="1"/>
          <p:nvPr>
            <p:ph idx="11" type="ftr"/>
          </p:nvPr>
        </p:nvSpPr>
        <p:spPr>
          <a:xfrm>
            <a:off x="3124200" y="6245225"/>
            <a:ext cx="2895600" cy="4761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36" name="Shape 1936"/>
          <p:cNvSpPr txBox="1"/>
          <p:nvPr>
            <p:ph idx="12" type="sldNum"/>
          </p:nvPr>
        </p:nvSpPr>
        <p:spPr>
          <a:xfrm>
            <a:off x="6553200" y="6245225"/>
            <a:ext cx="2133598" cy="476100"/>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1943" name="Shape 1943"/>
        <p:cNvGrpSpPr/>
        <p:nvPr/>
      </p:nvGrpSpPr>
      <p:grpSpPr>
        <a:xfrm>
          <a:off x="0" y="0"/>
          <a:ext cx="0" cy="0"/>
          <a:chOff x="0" y="0"/>
          <a:chExt cx="0" cy="0"/>
        </a:xfrm>
      </p:grpSpPr>
      <p:sp>
        <p:nvSpPr>
          <p:cNvPr id="1944" name="Shape 1944"/>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45" name="Shape 1945"/>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946" name="Shape 194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47" name="Shape 194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48" name="Shape 194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1949" name="Shape 1949"/>
        <p:cNvGrpSpPr/>
        <p:nvPr/>
      </p:nvGrpSpPr>
      <p:grpSpPr>
        <a:xfrm>
          <a:off x="0" y="0"/>
          <a:ext cx="0" cy="0"/>
          <a:chOff x="0" y="0"/>
          <a:chExt cx="0" cy="0"/>
        </a:xfrm>
      </p:grpSpPr>
      <p:sp>
        <p:nvSpPr>
          <p:cNvPr id="1950" name="Shape 1950"/>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51" name="Shape 1951"/>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952" name="Shape 195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53" name="Shape 195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54" name="Shape 195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1955" name="Shape 1955"/>
        <p:cNvGrpSpPr/>
        <p:nvPr/>
      </p:nvGrpSpPr>
      <p:grpSpPr>
        <a:xfrm>
          <a:off x="0" y="0"/>
          <a:ext cx="0" cy="0"/>
          <a:chOff x="0" y="0"/>
          <a:chExt cx="0" cy="0"/>
        </a:xfrm>
      </p:grpSpPr>
      <p:sp>
        <p:nvSpPr>
          <p:cNvPr id="1956" name="Shape 195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57" name="Shape 1957"/>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958" name="Shape 195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59" name="Shape 195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60" name="Shape 196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1961" name="Shape 1961"/>
        <p:cNvGrpSpPr/>
        <p:nvPr/>
      </p:nvGrpSpPr>
      <p:grpSpPr>
        <a:xfrm>
          <a:off x="0" y="0"/>
          <a:ext cx="0" cy="0"/>
          <a:chOff x="0" y="0"/>
          <a:chExt cx="0" cy="0"/>
        </a:xfrm>
      </p:grpSpPr>
      <p:sp>
        <p:nvSpPr>
          <p:cNvPr id="1962" name="Shape 1962"/>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63" name="Shape 1963"/>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1964" name="Shape 1964"/>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965" name="Shape 196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66" name="Shape 196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67" name="Shape 196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1968" name="Shape 1968"/>
        <p:cNvGrpSpPr/>
        <p:nvPr/>
      </p:nvGrpSpPr>
      <p:grpSpPr>
        <a:xfrm>
          <a:off x="0" y="0"/>
          <a:ext cx="0" cy="0"/>
          <a:chOff x="0" y="0"/>
          <a:chExt cx="0" cy="0"/>
        </a:xfrm>
      </p:grpSpPr>
      <p:sp>
        <p:nvSpPr>
          <p:cNvPr id="1969" name="Shape 1969"/>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70" name="Shape 1970"/>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971" name="Shape 1971"/>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1972" name="Shape 197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73" name="Shape 197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74" name="Shape 197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1975" name="Shape 1975"/>
        <p:cNvGrpSpPr/>
        <p:nvPr/>
      </p:nvGrpSpPr>
      <p:grpSpPr>
        <a:xfrm>
          <a:off x="0" y="0"/>
          <a:ext cx="0" cy="0"/>
          <a:chOff x="0" y="0"/>
          <a:chExt cx="0" cy="0"/>
        </a:xfrm>
      </p:grpSpPr>
      <p:sp>
        <p:nvSpPr>
          <p:cNvPr id="1976" name="Shape 197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77" name="Shape 197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78" name="Shape 197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1979" name="Shape 1979"/>
        <p:cNvGrpSpPr/>
        <p:nvPr/>
      </p:nvGrpSpPr>
      <p:grpSpPr>
        <a:xfrm>
          <a:off x="0" y="0"/>
          <a:ext cx="0" cy="0"/>
          <a:chOff x="0" y="0"/>
          <a:chExt cx="0" cy="0"/>
        </a:xfrm>
      </p:grpSpPr>
      <p:sp>
        <p:nvSpPr>
          <p:cNvPr id="1980" name="Shape 198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81" name="Shape 198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82" name="Shape 198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83" name="Shape 198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1984" name="Shape 1984"/>
        <p:cNvGrpSpPr/>
        <p:nvPr/>
      </p:nvGrpSpPr>
      <p:grpSpPr>
        <a:xfrm>
          <a:off x="0" y="0"/>
          <a:ext cx="0" cy="0"/>
          <a:chOff x="0" y="0"/>
          <a:chExt cx="0" cy="0"/>
        </a:xfrm>
      </p:grpSpPr>
      <p:sp>
        <p:nvSpPr>
          <p:cNvPr id="1985" name="Shape 198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86" name="Shape 1986"/>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987" name="Shape 1987"/>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988" name="Shape 1988"/>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1989" name="Shape 1989"/>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990" name="Shape 199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91" name="Shape 199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92" name="Shape 199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1993" name="Shape 1993"/>
        <p:cNvGrpSpPr/>
        <p:nvPr/>
      </p:nvGrpSpPr>
      <p:grpSpPr>
        <a:xfrm>
          <a:off x="0" y="0"/>
          <a:ext cx="0" cy="0"/>
          <a:chOff x="0" y="0"/>
          <a:chExt cx="0" cy="0"/>
        </a:xfrm>
      </p:grpSpPr>
      <p:sp>
        <p:nvSpPr>
          <p:cNvPr id="1994" name="Shape 199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95" name="Shape 1995"/>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996" name="Shape 1996"/>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997" name="Shape 199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98" name="Shape 199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99" name="Shape 199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2000" name="Shape 2000"/>
        <p:cNvGrpSpPr/>
        <p:nvPr/>
      </p:nvGrpSpPr>
      <p:grpSpPr>
        <a:xfrm>
          <a:off x="0" y="0"/>
          <a:ext cx="0" cy="0"/>
          <a:chOff x="0" y="0"/>
          <a:chExt cx="0" cy="0"/>
        </a:xfrm>
      </p:grpSpPr>
      <p:sp>
        <p:nvSpPr>
          <p:cNvPr id="2001" name="Shape 2001"/>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02" name="Shape 2002"/>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2003" name="Shape 200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04" name="Shape 200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05" name="Shape 200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2006" name="Shape 2006"/>
        <p:cNvGrpSpPr/>
        <p:nvPr/>
      </p:nvGrpSpPr>
      <p:grpSpPr>
        <a:xfrm>
          <a:off x="0" y="0"/>
          <a:ext cx="0" cy="0"/>
          <a:chOff x="0" y="0"/>
          <a:chExt cx="0" cy="0"/>
        </a:xfrm>
      </p:grpSpPr>
      <p:sp>
        <p:nvSpPr>
          <p:cNvPr id="2007" name="Shape 200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08" name="Shape 2008"/>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009" name="Shape 200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10" name="Shape 201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11" name="Shape 201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2018" name="Shape 2018"/>
        <p:cNvGrpSpPr/>
        <p:nvPr/>
      </p:nvGrpSpPr>
      <p:grpSpPr>
        <a:xfrm>
          <a:off x="0" y="0"/>
          <a:ext cx="0" cy="0"/>
          <a:chOff x="0" y="0"/>
          <a:chExt cx="0" cy="0"/>
        </a:xfrm>
      </p:grpSpPr>
      <p:sp>
        <p:nvSpPr>
          <p:cNvPr id="2019" name="Shape 2019"/>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20" name="Shape 2020"/>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2021" name="Shape 202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22" name="Shape 202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23" name="Shape 202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2024" name="Shape 2024"/>
        <p:cNvGrpSpPr/>
        <p:nvPr/>
      </p:nvGrpSpPr>
      <p:grpSpPr>
        <a:xfrm>
          <a:off x="0" y="0"/>
          <a:ext cx="0" cy="0"/>
          <a:chOff x="0" y="0"/>
          <a:chExt cx="0" cy="0"/>
        </a:xfrm>
      </p:grpSpPr>
      <p:sp>
        <p:nvSpPr>
          <p:cNvPr id="2025" name="Shape 2025"/>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26" name="Shape 2026"/>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027" name="Shape 202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28" name="Shape 202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29" name="Shape 202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2030" name="Shape 2030"/>
        <p:cNvGrpSpPr/>
        <p:nvPr/>
      </p:nvGrpSpPr>
      <p:grpSpPr>
        <a:xfrm>
          <a:off x="0" y="0"/>
          <a:ext cx="0" cy="0"/>
          <a:chOff x="0" y="0"/>
          <a:chExt cx="0" cy="0"/>
        </a:xfrm>
      </p:grpSpPr>
      <p:sp>
        <p:nvSpPr>
          <p:cNvPr id="2031" name="Shape 203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32" name="Shape 2032"/>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033" name="Shape 203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34" name="Shape 203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35" name="Shape 203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2036" name="Shape 2036"/>
        <p:cNvGrpSpPr/>
        <p:nvPr/>
      </p:nvGrpSpPr>
      <p:grpSpPr>
        <a:xfrm>
          <a:off x="0" y="0"/>
          <a:ext cx="0" cy="0"/>
          <a:chOff x="0" y="0"/>
          <a:chExt cx="0" cy="0"/>
        </a:xfrm>
      </p:grpSpPr>
      <p:sp>
        <p:nvSpPr>
          <p:cNvPr id="2037" name="Shape 2037"/>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38" name="Shape 2038"/>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2039" name="Shape 2039"/>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2040" name="Shape 204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41" name="Shape 204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42" name="Shape 204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2043" name="Shape 2043"/>
        <p:cNvGrpSpPr/>
        <p:nvPr/>
      </p:nvGrpSpPr>
      <p:grpSpPr>
        <a:xfrm>
          <a:off x="0" y="0"/>
          <a:ext cx="0" cy="0"/>
          <a:chOff x="0" y="0"/>
          <a:chExt cx="0" cy="0"/>
        </a:xfrm>
      </p:grpSpPr>
      <p:sp>
        <p:nvSpPr>
          <p:cNvPr id="2044" name="Shape 2044"/>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45" name="Shape 2045"/>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046" name="Shape 2046"/>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2047" name="Shape 204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48" name="Shape 204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49" name="Shape 204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2050" name="Shape 2050"/>
        <p:cNvGrpSpPr/>
        <p:nvPr/>
      </p:nvGrpSpPr>
      <p:grpSpPr>
        <a:xfrm>
          <a:off x="0" y="0"/>
          <a:ext cx="0" cy="0"/>
          <a:chOff x="0" y="0"/>
          <a:chExt cx="0" cy="0"/>
        </a:xfrm>
      </p:grpSpPr>
      <p:sp>
        <p:nvSpPr>
          <p:cNvPr id="2051" name="Shape 205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52" name="Shape 205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53" name="Shape 205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2054" name="Shape 2054"/>
        <p:cNvGrpSpPr/>
        <p:nvPr/>
      </p:nvGrpSpPr>
      <p:grpSpPr>
        <a:xfrm>
          <a:off x="0" y="0"/>
          <a:ext cx="0" cy="0"/>
          <a:chOff x="0" y="0"/>
          <a:chExt cx="0" cy="0"/>
        </a:xfrm>
      </p:grpSpPr>
      <p:sp>
        <p:nvSpPr>
          <p:cNvPr id="2055" name="Shape 205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56" name="Shape 205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57" name="Shape 205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58" name="Shape 205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2059" name="Shape 2059"/>
        <p:cNvGrpSpPr/>
        <p:nvPr/>
      </p:nvGrpSpPr>
      <p:grpSpPr>
        <a:xfrm>
          <a:off x="0" y="0"/>
          <a:ext cx="0" cy="0"/>
          <a:chOff x="0" y="0"/>
          <a:chExt cx="0" cy="0"/>
        </a:xfrm>
      </p:grpSpPr>
      <p:sp>
        <p:nvSpPr>
          <p:cNvPr id="2060" name="Shape 206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61" name="Shape 2061"/>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2062" name="Shape 2062"/>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2063" name="Shape 2063"/>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2064" name="Shape 2064"/>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2065" name="Shape 206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66" name="Shape 206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67" name="Shape 206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2068" name="Shape 2068"/>
        <p:cNvGrpSpPr/>
        <p:nvPr/>
      </p:nvGrpSpPr>
      <p:grpSpPr>
        <a:xfrm>
          <a:off x="0" y="0"/>
          <a:ext cx="0" cy="0"/>
          <a:chOff x="0" y="0"/>
          <a:chExt cx="0" cy="0"/>
        </a:xfrm>
      </p:grpSpPr>
      <p:sp>
        <p:nvSpPr>
          <p:cNvPr id="2069" name="Shape 206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70" name="Shape 2070"/>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2071" name="Shape 2071"/>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2072" name="Shape 207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73" name="Shape 207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74" name="Shape 207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2075" name="Shape 2075"/>
        <p:cNvGrpSpPr/>
        <p:nvPr/>
      </p:nvGrpSpPr>
      <p:grpSpPr>
        <a:xfrm>
          <a:off x="0" y="0"/>
          <a:ext cx="0" cy="0"/>
          <a:chOff x="0" y="0"/>
          <a:chExt cx="0" cy="0"/>
        </a:xfrm>
      </p:grpSpPr>
      <p:sp>
        <p:nvSpPr>
          <p:cNvPr id="2076" name="Shape 2076"/>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77" name="Shape 2077"/>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2078" name="Shape 207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79" name="Shape 207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80" name="Shape 208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2081" name="Shape 2081"/>
        <p:cNvGrpSpPr/>
        <p:nvPr/>
      </p:nvGrpSpPr>
      <p:grpSpPr>
        <a:xfrm>
          <a:off x="0" y="0"/>
          <a:ext cx="0" cy="0"/>
          <a:chOff x="0" y="0"/>
          <a:chExt cx="0" cy="0"/>
        </a:xfrm>
      </p:grpSpPr>
      <p:sp>
        <p:nvSpPr>
          <p:cNvPr id="2082" name="Shape 208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83" name="Shape 2083"/>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084" name="Shape 208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85" name="Shape 208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86" name="Shape 208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2093" name="Shape 2093"/>
        <p:cNvGrpSpPr/>
        <p:nvPr/>
      </p:nvGrpSpPr>
      <p:grpSpPr>
        <a:xfrm>
          <a:off x="0" y="0"/>
          <a:ext cx="0" cy="0"/>
          <a:chOff x="0" y="0"/>
          <a:chExt cx="0" cy="0"/>
        </a:xfrm>
      </p:grpSpPr>
      <p:sp>
        <p:nvSpPr>
          <p:cNvPr id="2094" name="Shape 209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95" name="Shape 2095"/>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096" name="Shape 209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97" name="Shape 209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98" name="Shape 209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2099" name="Shape 2099"/>
        <p:cNvGrpSpPr/>
        <p:nvPr/>
      </p:nvGrpSpPr>
      <p:grpSpPr>
        <a:xfrm>
          <a:off x="0" y="0"/>
          <a:ext cx="0" cy="0"/>
          <a:chOff x="0" y="0"/>
          <a:chExt cx="0" cy="0"/>
        </a:xfrm>
      </p:grpSpPr>
      <p:sp>
        <p:nvSpPr>
          <p:cNvPr id="2100" name="Shape 2100"/>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01" name="Shape 2101"/>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102" name="Shape 210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03" name="Shape 210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04" name="Shape 210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2105" name="Shape 2105"/>
        <p:cNvGrpSpPr/>
        <p:nvPr/>
      </p:nvGrpSpPr>
      <p:grpSpPr>
        <a:xfrm>
          <a:off x="0" y="0"/>
          <a:ext cx="0" cy="0"/>
          <a:chOff x="0" y="0"/>
          <a:chExt cx="0" cy="0"/>
        </a:xfrm>
      </p:grpSpPr>
      <p:sp>
        <p:nvSpPr>
          <p:cNvPr id="2106" name="Shape 210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07" name="Shape 2107"/>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108" name="Shape 210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09" name="Shape 210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10" name="Shape 211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2111" name="Shape 2111"/>
        <p:cNvGrpSpPr/>
        <p:nvPr/>
      </p:nvGrpSpPr>
      <p:grpSpPr>
        <a:xfrm>
          <a:off x="0" y="0"/>
          <a:ext cx="0" cy="0"/>
          <a:chOff x="0" y="0"/>
          <a:chExt cx="0" cy="0"/>
        </a:xfrm>
      </p:grpSpPr>
      <p:sp>
        <p:nvSpPr>
          <p:cNvPr id="2112" name="Shape 2112"/>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13" name="Shape 2113"/>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2114" name="Shape 2114"/>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2115" name="Shape 211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16" name="Shape 211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17" name="Shape 211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2118" name="Shape 2118"/>
        <p:cNvGrpSpPr/>
        <p:nvPr/>
      </p:nvGrpSpPr>
      <p:grpSpPr>
        <a:xfrm>
          <a:off x="0" y="0"/>
          <a:ext cx="0" cy="0"/>
          <a:chOff x="0" y="0"/>
          <a:chExt cx="0" cy="0"/>
        </a:xfrm>
      </p:grpSpPr>
      <p:sp>
        <p:nvSpPr>
          <p:cNvPr id="2119" name="Shape 2119"/>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20" name="Shape 2120"/>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121" name="Shape 2121"/>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2122" name="Shape 212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23" name="Shape 212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24" name="Shape 212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2125" name="Shape 2125"/>
        <p:cNvGrpSpPr/>
        <p:nvPr/>
      </p:nvGrpSpPr>
      <p:grpSpPr>
        <a:xfrm>
          <a:off x="0" y="0"/>
          <a:ext cx="0" cy="0"/>
          <a:chOff x="0" y="0"/>
          <a:chExt cx="0" cy="0"/>
        </a:xfrm>
      </p:grpSpPr>
      <p:sp>
        <p:nvSpPr>
          <p:cNvPr id="2126" name="Shape 212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27" name="Shape 212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28" name="Shape 212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2129" name="Shape 2129"/>
        <p:cNvGrpSpPr/>
        <p:nvPr/>
      </p:nvGrpSpPr>
      <p:grpSpPr>
        <a:xfrm>
          <a:off x="0" y="0"/>
          <a:ext cx="0" cy="0"/>
          <a:chOff x="0" y="0"/>
          <a:chExt cx="0" cy="0"/>
        </a:xfrm>
      </p:grpSpPr>
      <p:sp>
        <p:nvSpPr>
          <p:cNvPr id="2130" name="Shape 213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31" name="Shape 213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32" name="Shape 213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33" name="Shape 213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2134" name="Shape 2134"/>
        <p:cNvGrpSpPr/>
        <p:nvPr/>
      </p:nvGrpSpPr>
      <p:grpSpPr>
        <a:xfrm>
          <a:off x="0" y="0"/>
          <a:ext cx="0" cy="0"/>
          <a:chOff x="0" y="0"/>
          <a:chExt cx="0" cy="0"/>
        </a:xfrm>
      </p:grpSpPr>
      <p:sp>
        <p:nvSpPr>
          <p:cNvPr id="2135" name="Shape 213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36" name="Shape 2136"/>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2137" name="Shape 2137"/>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2138" name="Shape 2138"/>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2139" name="Shape 2139"/>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2140" name="Shape 214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41" name="Shape 214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42" name="Shape 214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2143" name="Shape 2143"/>
        <p:cNvGrpSpPr/>
        <p:nvPr/>
      </p:nvGrpSpPr>
      <p:grpSpPr>
        <a:xfrm>
          <a:off x="0" y="0"/>
          <a:ext cx="0" cy="0"/>
          <a:chOff x="0" y="0"/>
          <a:chExt cx="0" cy="0"/>
        </a:xfrm>
      </p:grpSpPr>
      <p:sp>
        <p:nvSpPr>
          <p:cNvPr id="2144" name="Shape 214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45" name="Shape 2145"/>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2146" name="Shape 2146"/>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2147" name="Shape 214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48" name="Shape 214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49" name="Shape 214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2150" name="Shape 2150"/>
        <p:cNvGrpSpPr/>
        <p:nvPr/>
      </p:nvGrpSpPr>
      <p:grpSpPr>
        <a:xfrm>
          <a:off x="0" y="0"/>
          <a:ext cx="0" cy="0"/>
          <a:chOff x="0" y="0"/>
          <a:chExt cx="0" cy="0"/>
        </a:xfrm>
      </p:grpSpPr>
      <p:sp>
        <p:nvSpPr>
          <p:cNvPr id="2151" name="Shape 2151"/>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52" name="Shape 2152"/>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2153" name="Shape 215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54" name="Shape 215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55" name="Shape 215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2156" name="Shape 2156"/>
        <p:cNvGrpSpPr/>
        <p:nvPr/>
      </p:nvGrpSpPr>
      <p:grpSpPr>
        <a:xfrm>
          <a:off x="0" y="0"/>
          <a:ext cx="0" cy="0"/>
          <a:chOff x="0" y="0"/>
          <a:chExt cx="0" cy="0"/>
        </a:xfrm>
      </p:grpSpPr>
      <p:sp>
        <p:nvSpPr>
          <p:cNvPr id="2157" name="Shape 2157"/>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58" name="Shape 2158"/>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2159" name="Shape 215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60" name="Shape 216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61" name="Shape 216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2168" name="Shape 2168"/>
        <p:cNvGrpSpPr/>
        <p:nvPr/>
      </p:nvGrpSpPr>
      <p:grpSpPr>
        <a:xfrm>
          <a:off x="0" y="0"/>
          <a:ext cx="0" cy="0"/>
          <a:chOff x="0" y="0"/>
          <a:chExt cx="0" cy="0"/>
        </a:xfrm>
      </p:grpSpPr>
      <p:sp>
        <p:nvSpPr>
          <p:cNvPr id="2169" name="Shape 216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70" name="Shape 217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71" name="Shape 217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2172" name="Shape 2172"/>
        <p:cNvGrpSpPr/>
        <p:nvPr/>
      </p:nvGrpSpPr>
      <p:grpSpPr>
        <a:xfrm>
          <a:off x="0" y="0"/>
          <a:ext cx="0" cy="0"/>
          <a:chOff x="0" y="0"/>
          <a:chExt cx="0" cy="0"/>
        </a:xfrm>
      </p:grpSpPr>
      <p:sp>
        <p:nvSpPr>
          <p:cNvPr id="2173" name="Shape 2173"/>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74" name="Shape 2174"/>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175" name="Shape 217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76" name="Shape 217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77" name="Shape 217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2178" name="Shape 2178"/>
        <p:cNvGrpSpPr/>
        <p:nvPr/>
      </p:nvGrpSpPr>
      <p:grpSpPr>
        <a:xfrm>
          <a:off x="0" y="0"/>
          <a:ext cx="0" cy="0"/>
          <a:chOff x="0" y="0"/>
          <a:chExt cx="0" cy="0"/>
        </a:xfrm>
      </p:grpSpPr>
      <p:sp>
        <p:nvSpPr>
          <p:cNvPr id="2179" name="Shape 217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80" name="Shape 2180"/>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181" name="Shape 218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82" name="Shape 218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83" name="Shape 218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2184" name="Shape 2184"/>
        <p:cNvGrpSpPr/>
        <p:nvPr/>
      </p:nvGrpSpPr>
      <p:grpSpPr>
        <a:xfrm>
          <a:off x="0" y="0"/>
          <a:ext cx="0" cy="0"/>
          <a:chOff x="0" y="0"/>
          <a:chExt cx="0" cy="0"/>
        </a:xfrm>
      </p:grpSpPr>
      <p:sp>
        <p:nvSpPr>
          <p:cNvPr id="2185" name="Shape 2185"/>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86" name="Shape 2186"/>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2187" name="Shape 2187"/>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2188" name="Shape 218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89" name="Shape 218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90" name="Shape 219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2191" name="Shape 2191"/>
        <p:cNvGrpSpPr/>
        <p:nvPr/>
      </p:nvGrpSpPr>
      <p:grpSpPr>
        <a:xfrm>
          <a:off x="0" y="0"/>
          <a:ext cx="0" cy="0"/>
          <a:chOff x="0" y="0"/>
          <a:chExt cx="0" cy="0"/>
        </a:xfrm>
      </p:grpSpPr>
      <p:sp>
        <p:nvSpPr>
          <p:cNvPr id="2192" name="Shape 2192"/>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93" name="Shape 2193"/>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194" name="Shape 2194"/>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2195" name="Shape 219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96" name="Shape 219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97" name="Shape 219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2198" name="Shape 2198"/>
        <p:cNvGrpSpPr/>
        <p:nvPr/>
      </p:nvGrpSpPr>
      <p:grpSpPr>
        <a:xfrm>
          <a:off x="0" y="0"/>
          <a:ext cx="0" cy="0"/>
          <a:chOff x="0" y="0"/>
          <a:chExt cx="0" cy="0"/>
        </a:xfrm>
      </p:grpSpPr>
      <p:sp>
        <p:nvSpPr>
          <p:cNvPr id="2199" name="Shape 219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00" name="Shape 220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01" name="Shape 220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02" name="Shape 220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2203" name="Shape 2203"/>
        <p:cNvGrpSpPr/>
        <p:nvPr/>
      </p:nvGrpSpPr>
      <p:grpSpPr>
        <a:xfrm>
          <a:off x="0" y="0"/>
          <a:ext cx="0" cy="0"/>
          <a:chOff x="0" y="0"/>
          <a:chExt cx="0" cy="0"/>
        </a:xfrm>
      </p:grpSpPr>
      <p:sp>
        <p:nvSpPr>
          <p:cNvPr id="2204" name="Shape 220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05" name="Shape 2205"/>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2206" name="Shape 2206"/>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2207" name="Shape 2207"/>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2208" name="Shape 2208"/>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2209" name="Shape 220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10" name="Shape 221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11" name="Shape 221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2212" name="Shape 2212"/>
        <p:cNvGrpSpPr/>
        <p:nvPr/>
      </p:nvGrpSpPr>
      <p:grpSpPr>
        <a:xfrm>
          <a:off x="0" y="0"/>
          <a:ext cx="0" cy="0"/>
          <a:chOff x="0" y="0"/>
          <a:chExt cx="0" cy="0"/>
        </a:xfrm>
      </p:grpSpPr>
      <p:sp>
        <p:nvSpPr>
          <p:cNvPr id="2213" name="Shape 221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14" name="Shape 2214"/>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2215" name="Shape 2215"/>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2216" name="Shape 221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17" name="Shape 221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18" name="Shape 221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2219" name="Shape 2219"/>
        <p:cNvGrpSpPr/>
        <p:nvPr/>
      </p:nvGrpSpPr>
      <p:grpSpPr>
        <a:xfrm>
          <a:off x="0" y="0"/>
          <a:ext cx="0" cy="0"/>
          <a:chOff x="0" y="0"/>
          <a:chExt cx="0" cy="0"/>
        </a:xfrm>
      </p:grpSpPr>
      <p:sp>
        <p:nvSpPr>
          <p:cNvPr id="2220" name="Shape 2220"/>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21" name="Shape 2221"/>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2222" name="Shape 222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23" name="Shape 222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24" name="Shape 222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2225" name="Shape 2225"/>
        <p:cNvGrpSpPr/>
        <p:nvPr/>
      </p:nvGrpSpPr>
      <p:grpSpPr>
        <a:xfrm>
          <a:off x="0" y="0"/>
          <a:ext cx="0" cy="0"/>
          <a:chOff x="0" y="0"/>
          <a:chExt cx="0" cy="0"/>
        </a:xfrm>
      </p:grpSpPr>
      <p:sp>
        <p:nvSpPr>
          <p:cNvPr id="2226" name="Shape 222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27" name="Shape 2227"/>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228" name="Shape 222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29" name="Shape 222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30" name="Shape 223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2231" name="Shape 2231"/>
        <p:cNvGrpSpPr/>
        <p:nvPr/>
      </p:nvGrpSpPr>
      <p:grpSpPr>
        <a:xfrm>
          <a:off x="0" y="0"/>
          <a:ext cx="0" cy="0"/>
          <a:chOff x="0" y="0"/>
          <a:chExt cx="0" cy="0"/>
        </a:xfrm>
      </p:grpSpPr>
      <p:sp>
        <p:nvSpPr>
          <p:cNvPr id="2232" name="Shape 2232"/>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33" name="Shape 2233"/>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2234" name="Shape 223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35" name="Shape 223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36" name="Shape 223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2243" name="Shape 2243"/>
        <p:cNvGrpSpPr/>
        <p:nvPr/>
      </p:nvGrpSpPr>
      <p:grpSpPr>
        <a:xfrm>
          <a:off x="0" y="0"/>
          <a:ext cx="0" cy="0"/>
          <a:chOff x="0" y="0"/>
          <a:chExt cx="0" cy="0"/>
        </a:xfrm>
      </p:grpSpPr>
      <p:sp>
        <p:nvSpPr>
          <p:cNvPr id="2244" name="Shape 224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45" name="Shape 224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46" name="Shape 224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2247" name="Shape 2247"/>
        <p:cNvGrpSpPr/>
        <p:nvPr/>
      </p:nvGrpSpPr>
      <p:grpSpPr>
        <a:xfrm>
          <a:off x="0" y="0"/>
          <a:ext cx="0" cy="0"/>
          <a:chOff x="0" y="0"/>
          <a:chExt cx="0" cy="0"/>
        </a:xfrm>
      </p:grpSpPr>
      <p:sp>
        <p:nvSpPr>
          <p:cNvPr id="2248" name="Shape 2248"/>
          <p:cNvSpPr txBox="1"/>
          <p:nvPr>
            <p:ph type="title"/>
          </p:nvPr>
        </p:nvSpPr>
        <p:spPr>
          <a:xfrm rot="5400000">
            <a:off x="4732335" y="2171700"/>
            <a:ext cx="5851525"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49" name="Shape 2249"/>
          <p:cNvSpPr txBox="1"/>
          <p:nvPr>
            <p:ph idx="1" type="body"/>
          </p:nvPr>
        </p:nvSpPr>
        <p:spPr>
          <a:xfrm rot="5400000">
            <a:off x="541335" y="190499"/>
            <a:ext cx="5851525" cy="6019798"/>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250" name="Shape 225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51" name="Shape 225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52" name="Shape 225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2253" name="Shape 2253"/>
        <p:cNvGrpSpPr/>
        <p:nvPr/>
      </p:nvGrpSpPr>
      <p:grpSpPr>
        <a:xfrm>
          <a:off x="0" y="0"/>
          <a:ext cx="0" cy="0"/>
          <a:chOff x="0" y="0"/>
          <a:chExt cx="0" cy="0"/>
        </a:xfrm>
      </p:grpSpPr>
      <p:sp>
        <p:nvSpPr>
          <p:cNvPr id="2254" name="Shape 225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55" name="Shape 2255"/>
          <p:cNvSpPr txBox="1"/>
          <p:nvPr>
            <p:ph idx="1" type="body"/>
          </p:nvPr>
        </p:nvSpPr>
        <p:spPr>
          <a:xfrm rot="5400000">
            <a:off x="2309016" y="-251619"/>
            <a:ext cx="4525959" cy="82296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256" name="Shape 2256"/>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57" name="Shape 225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58" name="Shape 2258"/>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Рисунок с подписью">
    <p:spTree>
      <p:nvGrpSpPr>
        <p:cNvPr id="2259" name="Shape 2259"/>
        <p:cNvGrpSpPr/>
        <p:nvPr/>
      </p:nvGrpSpPr>
      <p:grpSpPr>
        <a:xfrm>
          <a:off x="0" y="0"/>
          <a:ext cx="0" cy="0"/>
          <a:chOff x="0" y="0"/>
          <a:chExt cx="0" cy="0"/>
        </a:xfrm>
      </p:grpSpPr>
      <p:sp>
        <p:nvSpPr>
          <p:cNvPr id="2260" name="Shape 2260"/>
          <p:cNvSpPr txBox="1"/>
          <p:nvPr>
            <p:ph type="title"/>
          </p:nvPr>
        </p:nvSpPr>
        <p:spPr>
          <a:xfrm>
            <a:off x="1792288" y="4800600"/>
            <a:ext cx="5486399" cy="5667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61" name="Shape 2261"/>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lnSpc>
                <a:spcPct val="100000"/>
              </a:lnSpc>
              <a:spcBef>
                <a:spcPts val="640"/>
              </a:spcBef>
              <a:spcAft>
                <a:spcPts val="0"/>
              </a:spcAft>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100000"/>
              </a:lnSpc>
              <a:spcBef>
                <a:spcPts val="560"/>
              </a:spcBef>
              <a:spcAft>
                <a:spcPts val="0"/>
              </a:spcAft>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480"/>
              </a:spcBef>
              <a:spcAft>
                <a:spcPts val="0"/>
              </a:spcAft>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2262" name="Shape 2262"/>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2263" name="Shape 226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64" name="Shape 226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65" name="Shape 226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Объект с подписью">
    <p:spTree>
      <p:nvGrpSpPr>
        <p:cNvPr id="2266" name="Shape 2266"/>
        <p:cNvGrpSpPr/>
        <p:nvPr/>
      </p:nvGrpSpPr>
      <p:grpSpPr>
        <a:xfrm>
          <a:off x="0" y="0"/>
          <a:ext cx="0" cy="0"/>
          <a:chOff x="0" y="0"/>
          <a:chExt cx="0" cy="0"/>
        </a:xfrm>
      </p:grpSpPr>
      <p:sp>
        <p:nvSpPr>
          <p:cNvPr id="2267" name="Shape 2267"/>
          <p:cNvSpPr txBox="1"/>
          <p:nvPr>
            <p:ph type="title"/>
          </p:nvPr>
        </p:nvSpPr>
        <p:spPr>
          <a:xfrm>
            <a:off x="457200" y="273050"/>
            <a:ext cx="3008313" cy="11620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68" name="Shape 2268"/>
          <p:cNvSpPr txBox="1"/>
          <p:nvPr>
            <p:ph idx="1" type="body"/>
          </p:nvPr>
        </p:nvSpPr>
        <p:spPr>
          <a:xfrm>
            <a:off x="3575050" y="273050"/>
            <a:ext cx="5111750" cy="5853111"/>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269" name="Shape 2269"/>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lnSpc>
                <a:spcPct val="100000"/>
              </a:lnSpc>
              <a:spcBef>
                <a:spcPts val="280"/>
              </a:spcBef>
              <a:spcAft>
                <a:spcPts val="0"/>
              </a:spcAft>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240"/>
              </a:spcBef>
              <a:spcAft>
                <a:spcPts val="0"/>
              </a:spcAft>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200"/>
              </a:spcBef>
              <a:spcAft>
                <a:spcPts val="0"/>
              </a:spcAft>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180"/>
              </a:spcBef>
              <a:spcAft>
                <a:spcPts val="0"/>
              </a:spcAft>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2270" name="Shape 227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71" name="Shape 227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72" name="Shape 227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2273" name="Shape 2273"/>
        <p:cNvGrpSpPr/>
        <p:nvPr/>
      </p:nvGrpSpPr>
      <p:grpSpPr>
        <a:xfrm>
          <a:off x="0" y="0"/>
          <a:ext cx="0" cy="0"/>
          <a:chOff x="0" y="0"/>
          <a:chExt cx="0" cy="0"/>
        </a:xfrm>
      </p:grpSpPr>
      <p:sp>
        <p:nvSpPr>
          <p:cNvPr id="2274" name="Shape 227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75" name="Shape 227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76" name="Shape 227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77" name="Shape 227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2278" name="Shape 2278"/>
        <p:cNvGrpSpPr/>
        <p:nvPr/>
      </p:nvGrpSpPr>
      <p:grpSpPr>
        <a:xfrm>
          <a:off x="0" y="0"/>
          <a:ext cx="0" cy="0"/>
          <a:chOff x="0" y="0"/>
          <a:chExt cx="0" cy="0"/>
        </a:xfrm>
      </p:grpSpPr>
      <p:sp>
        <p:nvSpPr>
          <p:cNvPr id="2279" name="Shape 227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80" name="Shape 2280"/>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2281" name="Shape 2281"/>
          <p:cNvSpPr txBox="1"/>
          <p:nvPr>
            <p:ph idx="2" type="body"/>
          </p:nvPr>
        </p:nvSpPr>
        <p:spPr>
          <a:xfrm>
            <a:off x="457200" y="2174875"/>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2282" name="Shape 2282"/>
          <p:cNvSpPr txBox="1"/>
          <p:nvPr>
            <p:ph idx="3" type="body"/>
          </p:nvPr>
        </p:nvSpPr>
        <p:spPr>
          <a:xfrm>
            <a:off x="4645025" y="1535112"/>
            <a:ext cx="4041772" cy="639762"/>
          </a:xfrm>
          <a:prstGeom prst="rect">
            <a:avLst/>
          </a:prstGeom>
          <a:noFill/>
          <a:ln>
            <a:noFill/>
          </a:ln>
        </p:spPr>
        <p:txBody>
          <a:bodyPr anchorCtr="0" anchor="b" bIns="91425" lIns="91425" rIns="91425" tIns="91425"/>
          <a:lstStyle>
            <a:lvl1pPr indent="0" lvl="0" marL="0" marR="0" rtl="0" algn="l">
              <a:lnSpc>
                <a:spcPct val="100000"/>
              </a:lnSpc>
              <a:spcBef>
                <a:spcPts val="480"/>
              </a:spcBef>
              <a:spcAft>
                <a:spcPts val="0"/>
              </a:spcAft>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400"/>
              </a:spcBef>
              <a:spcAft>
                <a:spcPts val="0"/>
              </a:spcAft>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360"/>
              </a:spcBef>
              <a:spcAft>
                <a:spcPts val="0"/>
              </a:spcAft>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320"/>
              </a:spcBef>
              <a:spcAft>
                <a:spcPts val="0"/>
              </a:spcAft>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2283" name="Shape 2283"/>
          <p:cNvSpPr txBox="1"/>
          <p:nvPr>
            <p:ph idx="4" type="body"/>
          </p:nvPr>
        </p:nvSpPr>
        <p:spPr>
          <a:xfrm>
            <a:off x="4645025" y="2174875"/>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76200" lvl="5" marL="25146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76200" lvl="6" marL="29718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76200" lvl="7" marL="34290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76200" lvl="8" marL="3886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2284" name="Shape 2284"/>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85" name="Shape 228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86" name="Shape 2286"/>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2287" name="Shape 2287"/>
        <p:cNvGrpSpPr/>
        <p:nvPr/>
      </p:nvGrpSpPr>
      <p:grpSpPr>
        <a:xfrm>
          <a:off x="0" y="0"/>
          <a:ext cx="0" cy="0"/>
          <a:chOff x="0" y="0"/>
          <a:chExt cx="0" cy="0"/>
        </a:xfrm>
      </p:grpSpPr>
      <p:sp>
        <p:nvSpPr>
          <p:cNvPr id="2288" name="Shape 228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89" name="Shape 2289"/>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2290" name="Shape 2290"/>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90500" lvl="0" marL="34290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71450" lvl="1" marL="74295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2291" name="Shape 2291"/>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92" name="Shape 229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93" name="Shape 2293"/>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2294" name="Shape 2294"/>
        <p:cNvGrpSpPr/>
        <p:nvPr/>
      </p:nvGrpSpPr>
      <p:grpSpPr>
        <a:xfrm>
          <a:off x="0" y="0"/>
          <a:ext cx="0" cy="0"/>
          <a:chOff x="0" y="0"/>
          <a:chExt cx="0" cy="0"/>
        </a:xfrm>
      </p:grpSpPr>
      <p:sp>
        <p:nvSpPr>
          <p:cNvPr id="2295" name="Shape 2295"/>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96" name="Shape 2296"/>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360"/>
              </a:spcBef>
              <a:spcAft>
                <a:spcPts val="0"/>
              </a:spcAft>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320"/>
              </a:spcBef>
              <a:spcAft>
                <a:spcPts val="0"/>
              </a:spcAft>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280"/>
              </a:spcBef>
              <a:spcAft>
                <a:spcPts val="0"/>
              </a:spcAft>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2297" name="Shape 229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98" name="Shape 229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99" name="Shape 229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2300" name="Shape 2300"/>
        <p:cNvGrpSpPr/>
        <p:nvPr/>
      </p:nvGrpSpPr>
      <p:grpSpPr>
        <a:xfrm>
          <a:off x="0" y="0"/>
          <a:ext cx="0" cy="0"/>
          <a:chOff x="0" y="0"/>
          <a:chExt cx="0" cy="0"/>
        </a:xfrm>
      </p:grpSpPr>
      <p:sp>
        <p:nvSpPr>
          <p:cNvPr id="2301" name="Shape 230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302" name="Shape 2302"/>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303" name="Shape 230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304" name="Shape 230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305" name="Shape 230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2306" name="Shape 2306"/>
        <p:cNvGrpSpPr/>
        <p:nvPr/>
      </p:nvGrpSpPr>
      <p:grpSpPr>
        <a:xfrm>
          <a:off x="0" y="0"/>
          <a:ext cx="0" cy="0"/>
          <a:chOff x="0" y="0"/>
          <a:chExt cx="0" cy="0"/>
        </a:xfrm>
      </p:grpSpPr>
      <p:sp>
        <p:nvSpPr>
          <p:cNvPr id="2307" name="Shape 2307"/>
          <p:cNvSpPr txBox="1"/>
          <p:nvPr>
            <p:ph type="ctrTitle"/>
          </p:nvPr>
        </p:nvSpPr>
        <p:spPr>
          <a:xfrm>
            <a:off x="685800" y="2130425"/>
            <a:ext cx="7772400" cy="147002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308" name="Shape 2308"/>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2309" name="Shape 2309"/>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310" name="Shape 231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311" name="Shape 2311"/>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Ovr>
    <a:masterClrMapping/>
  </p:clrMapOvr>
</p:sldLayout>
</file>

<file path=ppt/slideLayouts/slideLayout3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2342" name="Shape 2342"/>
        <p:cNvGrpSpPr/>
        <p:nvPr/>
      </p:nvGrpSpPr>
      <p:grpSpPr>
        <a:xfrm>
          <a:off x="0" y="0"/>
          <a:ext cx="0" cy="0"/>
          <a:chOff x="0" y="0"/>
          <a:chExt cx="0" cy="0"/>
        </a:xfrm>
      </p:grpSpPr>
      <p:sp>
        <p:nvSpPr>
          <p:cNvPr id="2343" name="Shape 2343"/>
          <p:cNvSpPr txBox="1"/>
          <p:nvPr>
            <p:ph type="ctrTitle"/>
          </p:nvPr>
        </p:nvSpPr>
        <p:spPr>
          <a:xfrm>
            <a:off x="866216" y="2099733"/>
            <a:ext cx="6619244" cy="2677648"/>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2"/>
              </a:buClr>
              <a:buFont typeface="Century Gothic"/>
              <a:buNone/>
              <a:defRPr b="0" i="0" sz="5400" u="none" cap="none" strike="noStrike">
                <a:solidFill>
                  <a:schemeClr val="lt2"/>
                </a:solidFill>
                <a:latin typeface="Century Gothic"/>
                <a:ea typeface="Century Gothic"/>
                <a:cs typeface="Century Gothic"/>
                <a:sym typeface="Century Gothic"/>
              </a:defRPr>
            </a:lvl1pPr>
            <a:lvl2pPr indent="0" lvl="1"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2pPr>
            <a:lvl3pPr indent="0" lvl="2"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3pPr>
            <a:lvl4pPr indent="0" lvl="3"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4pPr>
            <a:lvl5pPr indent="0" lvl="4"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5pPr>
            <a:lvl6pPr indent="0" lvl="5" marL="0" marR="0" rtl="0" algn="l">
              <a:spcBef>
                <a:spcPts val="0"/>
              </a:spcBef>
              <a:buClr>
                <a:schemeClr val="dk2"/>
              </a:buClr>
              <a:buFont typeface="Arial"/>
              <a:buNone/>
              <a:defRPr b="0" i="0" sz="1800" u="none" cap="none" strike="noStrike">
                <a:solidFill>
                  <a:schemeClr val="dk2"/>
                </a:solidFill>
              </a:defRPr>
            </a:lvl6pPr>
            <a:lvl7pPr indent="0" lvl="6" marL="0" marR="0" rtl="0" algn="l">
              <a:spcBef>
                <a:spcPts val="0"/>
              </a:spcBef>
              <a:buClr>
                <a:schemeClr val="dk2"/>
              </a:buClr>
              <a:buFont typeface="Arial"/>
              <a:buNone/>
              <a:defRPr b="0" i="0" sz="1800" u="none" cap="none" strike="noStrike">
                <a:solidFill>
                  <a:schemeClr val="dk2"/>
                </a:solidFill>
              </a:defRPr>
            </a:lvl7pPr>
            <a:lvl8pPr indent="0" lvl="7" marL="0" marR="0" rtl="0" algn="l">
              <a:spcBef>
                <a:spcPts val="0"/>
              </a:spcBef>
              <a:buClr>
                <a:schemeClr val="dk2"/>
              </a:buClr>
              <a:buFont typeface="Arial"/>
              <a:buNone/>
              <a:defRPr b="0" i="0" sz="1800" u="none" cap="none" strike="noStrike">
                <a:solidFill>
                  <a:schemeClr val="dk2"/>
                </a:solidFill>
              </a:defRPr>
            </a:lvl8pPr>
            <a:lvl9pPr indent="0" lvl="8" marL="0" marR="0" rtl="0" algn="l">
              <a:spcBef>
                <a:spcPts val="0"/>
              </a:spcBef>
              <a:buClr>
                <a:schemeClr val="dk2"/>
              </a:buClr>
              <a:buFont typeface="Arial"/>
              <a:buNone/>
              <a:defRPr b="0" i="0" sz="1800" u="none" cap="none" strike="noStrike">
                <a:solidFill>
                  <a:schemeClr val="dk2"/>
                </a:solidFill>
              </a:defRPr>
            </a:lvl9pPr>
          </a:lstStyle>
          <a:p/>
        </p:txBody>
      </p:sp>
      <p:sp>
        <p:nvSpPr>
          <p:cNvPr id="2344" name="Shape 2344"/>
          <p:cNvSpPr txBox="1"/>
          <p:nvPr>
            <p:ph idx="1" type="subTitle"/>
          </p:nvPr>
        </p:nvSpPr>
        <p:spPr>
          <a:xfrm>
            <a:off x="866216" y="4777380"/>
            <a:ext cx="6619244" cy="861420"/>
          </a:xfrm>
          <a:prstGeom prst="rect">
            <a:avLst/>
          </a:prstGeom>
          <a:noFill/>
          <a:ln>
            <a:noFill/>
          </a:ln>
        </p:spPr>
        <p:txBody>
          <a:bodyPr anchorCtr="0" anchor="t" bIns="91425" lIns="91425" rIns="91425" tIns="91425"/>
          <a:lstStyle>
            <a:lvl1pPr indent="0" lvl="0" marL="0" marR="0" rtl="0" algn="l">
              <a:lnSpc>
                <a:spcPct val="100000"/>
              </a:lnSpc>
              <a:spcBef>
                <a:spcPts val="1000"/>
              </a:spcBef>
              <a:spcAft>
                <a:spcPts val="0"/>
              </a:spcAft>
              <a:buClr>
                <a:schemeClr val="accent1"/>
              </a:buClr>
              <a:buFont typeface="Noto Sans Symbols"/>
              <a:buNone/>
              <a:defRPr b="0" i="0" sz="1800" u="none" cap="none" strike="noStrike">
                <a:solidFill>
                  <a:schemeClr val="accent1"/>
                </a:solidFill>
                <a:latin typeface="Century Gothic"/>
                <a:ea typeface="Century Gothic"/>
                <a:cs typeface="Century Gothic"/>
                <a:sym typeface="Century Gothic"/>
              </a:defRPr>
            </a:lvl1pPr>
            <a:lvl2pPr indent="0" lvl="1" marL="457200" marR="0" rtl="0" algn="ctr">
              <a:lnSpc>
                <a:spcPct val="100000"/>
              </a:lnSpc>
              <a:spcBef>
                <a:spcPts val="1000"/>
              </a:spcBef>
              <a:spcAft>
                <a:spcPts val="0"/>
              </a:spcAft>
              <a:buClr>
                <a:schemeClr val="accent1"/>
              </a:buClr>
              <a:buFont typeface="Noto Sans Symbols"/>
              <a:buNone/>
              <a:defRPr b="0" i="0" sz="1600" u="none" cap="none" strike="noStrike">
                <a:solidFill>
                  <a:srgbClr val="888888"/>
                </a:solidFill>
                <a:latin typeface="Century Gothic"/>
                <a:ea typeface="Century Gothic"/>
                <a:cs typeface="Century Gothic"/>
                <a:sym typeface="Century Gothic"/>
              </a:defRPr>
            </a:lvl2pPr>
            <a:lvl3pPr indent="0" lvl="2" marL="914400" marR="0" rtl="0" algn="ctr">
              <a:lnSpc>
                <a:spcPct val="100000"/>
              </a:lnSpc>
              <a:spcBef>
                <a:spcPts val="1000"/>
              </a:spcBef>
              <a:spcAft>
                <a:spcPts val="0"/>
              </a:spcAft>
              <a:buClr>
                <a:schemeClr val="accent1"/>
              </a:buClr>
              <a:buFont typeface="Noto Sans Symbols"/>
              <a:buNone/>
              <a:defRPr b="0" i="0" sz="1400" u="none" cap="none" strike="noStrike">
                <a:solidFill>
                  <a:srgbClr val="888888"/>
                </a:solidFill>
                <a:latin typeface="Century Gothic"/>
                <a:ea typeface="Century Gothic"/>
                <a:cs typeface="Century Gothic"/>
                <a:sym typeface="Century Gothic"/>
              </a:defRPr>
            </a:lvl3pPr>
            <a:lvl4pPr indent="0" lvl="3" marL="1371600" marR="0" rtl="0" algn="ctr">
              <a:lnSpc>
                <a:spcPct val="100000"/>
              </a:lnSpc>
              <a:spcBef>
                <a:spcPts val="1000"/>
              </a:spcBef>
              <a:spcAft>
                <a:spcPts val="0"/>
              </a:spcAft>
              <a:buClr>
                <a:schemeClr val="accent1"/>
              </a:buClr>
              <a:buFont typeface="Noto Sans Symbols"/>
              <a:buNone/>
              <a:defRPr b="0" i="0" sz="1200" u="none" cap="none" strike="noStrike">
                <a:solidFill>
                  <a:srgbClr val="888888"/>
                </a:solidFill>
                <a:latin typeface="Century Gothic"/>
                <a:ea typeface="Century Gothic"/>
                <a:cs typeface="Century Gothic"/>
                <a:sym typeface="Century Gothic"/>
              </a:defRPr>
            </a:lvl4pPr>
            <a:lvl5pPr indent="0" lvl="4" marL="1828800" marR="0" rtl="0" algn="ctr">
              <a:lnSpc>
                <a:spcPct val="100000"/>
              </a:lnSpc>
              <a:spcBef>
                <a:spcPts val="1000"/>
              </a:spcBef>
              <a:spcAft>
                <a:spcPts val="0"/>
              </a:spcAft>
              <a:buClr>
                <a:schemeClr val="accent1"/>
              </a:buClr>
              <a:buFont typeface="Noto Sans Symbols"/>
              <a:buNone/>
              <a:defRPr b="0" i="0" sz="1200" u="none" cap="none" strike="noStrike">
                <a:solidFill>
                  <a:srgbClr val="888888"/>
                </a:solidFill>
                <a:latin typeface="Century Gothic"/>
                <a:ea typeface="Century Gothic"/>
                <a:cs typeface="Century Gothic"/>
                <a:sym typeface="Century Gothic"/>
              </a:defRPr>
            </a:lvl5pPr>
            <a:lvl6pPr indent="0" lvl="5" marL="2286000" marR="0" rtl="0" algn="ctr">
              <a:lnSpc>
                <a:spcPct val="100000"/>
              </a:lnSpc>
              <a:spcBef>
                <a:spcPts val="1000"/>
              </a:spcBef>
              <a:spcAft>
                <a:spcPts val="0"/>
              </a:spcAft>
              <a:buClr>
                <a:schemeClr val="accent1"/>
              </a:buClr>
              <a:buFont typeface="Noto Sans Symbols"/>
              <a:buNone/>
              <a:defRPr b="0" i="0" sz="1200" u="none" cap="none" strike="noStrike">
                <a:solidFill>
                  <a:srgbClr val="888888"/>
                </a:solidFill>
                <a:latin typeface="Century Gothic"/>
                <a:ea typeface="Century Gothic"/>
                <a:cs typeface="Century Gothic"/>
                <a:sym typeface="Century Gothic"/>
              </a:defRPr>
            </a:lvl6pPr>
            <a:lvl7pPr indent="0" lvl="6" marL="2743200" marR="0" rtl="0" algn="ctr">
              <a:lnSpc>
                <a:spcPct val="100000"/>
              </a:lnSpc>
              <a:spcBef>
                <a:spcPts val="1000"/>
              </a:spcBef>
              <a:spcAft>
                <a:spcPts val="0"/>
              </a:spcAft>
              <a:buClr>
                <a:schemeClr val="accent1"/>
              </a:buClr>
              <a:buFont typeface="Noto Sans Symbols"/>
              <a:buNone/>
              <a:defRPr b="0" i="0" sz="1200" u="none" cap="none" strike="noStrike">
                <a:solidFill>
                  <a:srgbClr val="888888"/>
                </a:solidFill>
                <a:latin typeface="Century Gothic"/>
                <a:ea typeface="Century Gothic"/>
                <a:cs typeface="Century Gothic"/>
                <a:sym typeface="Century Gothic"/>
              </a:defRPr>
            </a:lvl7pPr>
            <a:lvl8pPr indent="0" lvl="7" marL="3200400" marR="0" rtl="0" algn="ctr">
              <a:lnSpc>
                <a:spcPct val="100000"/>
              </a:lnSpc>
              <a:spcBef>
                <a:spcPts val="1000"/>
              </a:spcBef>
              <a:spcAft>
                <a:spcPts val="0"/>
              </a:spcAft>
              <a:buClr>
                <a:schemeClr val="accent1"/>
              </a:buClr>
              <a:buFont typeface="Noto Sans Symbols"/>
              <a:buNone/>
              <a:defRPr b="0" i="0" sz="1200" u="none" cap="none" strike="noStrike">
                <a:solidFill>
                  <a:srgbClr val="888888"/>
                </a:solidFill>
                <a:latin typeface="Century Gothic"/>
                <a:ea typeface="Century Gothic"/>
                <a:cs typeface="Century Gothic"/>
                <a:sym typeface="Century Gothic"/>
              </a:defRPr>
            </a:lvl8pPr>
            <a:lvl9pPr indent="0" lvl="8" marL="3657600" marR="0" rtl="0" algn="ctr">
              <a:lnSpc>
                <a:spcPct val="100000"/>
              </a:lnSpc>
              <a:spcBef>
                <a:spcPts val="1000"/>
              </a:spcBef>
              <a:spcAft>
                <a:spcPts val="0"/>
              </a:spcAft>
              <a:buClr>
                <a:schemeClr val="accent1"/>
              </a:buClr>
              <a:buFont typeface="Noto Sans Symbols"/>
              <a:buNone/>
              <a:defRPr b="0" i="0" sz="1200" u="none" cap="none" strike="noStrike">
                <a:solidFill>
                  <a:srgbClr val="888888"/>
                </a:solidFill>
                <a:latin typeface="Century Gothic"/>
                <a:ea typeface="Century Gothic"/>
                <a:cs typeface="Century Gothic"/>
                <a:sym typeface="Century Gothic"/>
              </a:defRPr>
            </a:lvl9pPr>
          </a:lstStyle>
          <a:p/>
        </p:txBody>
      </p:sp>
      <p:sp>
        <p:nvSpPr>
          <p:cNvPr id="2345" name="Shape 2345"/>
          <p:cNvSpPr txBox="1"/>
          <p:nvPr>
            <p:ph idx="10" type="dt"/>
          </p:nvPr>
        </p:nvSpPr>
        <p:spPr>
          <a:xfrm rot="5400000">
            <a:off x="7508873" y="1830386"/>
            <a:ext cx="990597" cy="2286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FFFFFF"/>
              </a:buClr>
              <a:buFont typeface="Calibri"/>
              <a:buNone/>
              <a:defRPr b="0" i="0" sz="1000" u="none" cap="none" strike="noStrike">
                <a:solidFill>
                  <a:srgbClr val="FFFFFF"/>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346" name="Shape 2346"/>
          <p:cNvSpPr txBox="1"/>
          <p:nvPr>
            <p:ph idx="11" type="ftr"/>
          </p:nvPr>
        </p:nvSpPr>
        <p:spPr>
          <a:xfrm rot="5400000">
            <a:off x="6241254" y="3264693"/>
            <a:ext cx="3859212" cy="228600"/>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347" name="Shape 2347"/>
          <p:cNvSpPr txBox="1"/>
          <p:nvPr>
            <p:ph idx="12" type="sldNum"/>
          </p:nvPr>
        </p:nvSpPr>
        <p:spPr>
          <a:xfrm>
            <a:off x="7762875" y="292100"/>
            <a:ext cx="628648" cy="768348"/>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2800" u="none" cap="none" strike="noStrike">
                <a:solidFill>
                  <a:srgbClr val="FFFFFF"/>
                </a:solidFill>
                <a:latin typeface="Calibri"/>
                <a:ea typeface="Calibri"/>
                <a:cs typeface="Calibri"/>
                <a:sym typeface="Calibri"/>
              </a:rPr>
              <a:t>‹#›</a:t>
            </a:fld>
          </a:p>
        </p:txBody>
      </p:sp>
    </p:spTree>
  </p:cSld>
  <p:clrMapOvr>
    <a:masterClrMapping/>
  </p:clrMapOvr>
</p:sldLayout>
</file>

<file path=ppt/slideLayouts/slideLayout3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2355" name="Shape 2355"/>
        <p:cNvGrpSpPr/>
        <p:nvPr/>
      </p:nvGrpSpPr>
      <p:grpSpPr>
        <a:xfrm>
          <a:off x="0" y="0"/>
          <a:ext cx="0" cy="0"/>
          <a:chOff x="0" y="0"/>
          <a:chExt cx="0" cy="0"/>
        </a:xfrm>
      </p:grpSpPr>
      <p:sp>
        <p:nvSpPr>
          <p:cNvPr id="2356" name="Shape 2356"/>
          <p:cNvSpPr txBox="1"/>
          <p:nvPr>
            <p:ph idx="10" type="dt"/>
          </p:nvPr>
        </p:nvSpPr>
        <p:spPr>
          <a:xfrm>
            <a:off x="7988300" y="6394450"/>
            <a:ext cx="742949" cy="304798"/>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Clr>
                <a:srgbClr val="F5A408"/>
              </a:buClr>
              <a:buFont typeface="Calibri"/>
              <a:buNone/>
              <a:defRPr b="1" i="0" sz="1000" u="none" cap="none" strike="noStrike">
                <a:solidFill>
                  <a:srgbClr val="F5A40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357" name="Shape 2357"/>
          <p:cNvSpPr txBox="1"/>
          <p:nvPr>
            <p:ph idx="11" type="ftr"/>
          </p:nvPr>
        </p:nvSpPr>
        <p:spPr>
          <a:xfrm>
            <a:off x="420687" y="6391275"/>
            <a:ext cx="2895600" cy="304798"/>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358" name="Shape 2358"/>
          <p:cNvSpPr txBox="1"/>
          <p:nvPr>
            <p:ph idx="12" type="sldNum"/>
          </p:nvPr>
        </p:nvSpPr>
        <p:spPr>
          <a:xfrm>
            <a:off x="7764460" y="295275"/>
            <a:ext cx="628648" cy="768348"/>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2800" u="none" cap="none" strike="noStrike">
                <a:solidFill>
                  <a:srgbClr val="FFFFFF"/>
                </a:solidFill>
                <a:latin typeface="Calibri"/>
                <a:ea typeface="Calibri"/>
                <a:cs typeface="Calibri"/>
                <a:sym typeface="Calibri"/>
              </a:rPr>
              <a:t>‹#›</a:t>
            </a:fld>
          </a:p>
        </p:txBody>
      </p:sp>
    </p:spTree>
  </p:cSld>
  <p:clrMapOvr>
    <a:masterClrMapping/>
  </p:clrMapOvr>
</p:sldLayout>
</file>

<file path=ppt/slideLayouts/slideLayout3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Заголовок и подпись">
    <p:spTree>
      <p:nvGrpSpPr>
        <p:cNvPr id="2417" name="Shape 2417"/>
        <p:cNvGrpSpPr/>
        <p:nvPr/>
      </p:nvGrpSpPr>
      <p:grpSpPr>
        <a:xfrm>
          <a:off x="0" y="0"/>
          <a:ext cx="0" cy="0"/>
          <a:chOff x="0" y="0"/>
          <a:chExt cx="0" cy="0"/>
        </a:xfrm>
      </p:grpSpPr>
      <p:sp>
        <p:nvSpPr>
          <p:cNvPr id="2418" name="Shape 2418"/>
          <p:cNvSpPr txBox="1"/>
          <p:nvPr>
            <p:ph type="title"/>
          </p:nvPr>
        </p:nvSpPr>
        <p:spPr>
          <a:xfrm>
            <a:off x="866216" y="1063416"/>
            <a:ext cx="6619244" cy="1379752"/>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2"/>
              </a:buClr>
              <a:buFont typeface="Century Gothic"/>
              <a:buNone/>
              <a:defRPr b="0" i="0" sz="4000" u="none" cap="none" strike="noStrike">
                <a:solidFill>
                  <a:schemeClr val="lt2"/>
                </a:solidFill>
                <a:latin typeface="Century Gothic"/>
                <a:ea typeface="Century Gothic"/>
                <a:cs typeface="Century Gothic"/>
                <a:sym typeface="Century Gothic"/>
              </a:defRPr>
            </a:lvl1pPr>
            <a:lvl2pPr indent="0" lvl="1"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2pPr>
            <a:lvl3pPr indent="0" lvl="2"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3pPr>
            <a:lvl4pPr indent="0" lvl="3"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4pPr>
            <a:lvl5pPr indent="0" lvl="4"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5pPr>
            <a:lvl6pPr indent="0" lvl="5" marL="0" marR="0" rtl="0" algn="l">
              <a:spcBef>
                <a:spcPts val="0"/>
              </a:spcBef>
              <a:buClr>
                <a:schemeClr val="dk2"/>
              </a:buClr>
              <a:buFont typeface="Arial"/>
              <a:buNone/>
              <a:defRPr b="0" i="0" sz="1800" u="none" cap="none" strike="noStrike">
                <a:solidFill>
                  <a:schemeClr val="dk2"/>
                </a:solidFill>
              </a:defRPr>
            </a:lvl6pPr>
            <a:lvl7pPr indent="0" lvl="6" marL="0" marR="0" rtl="0" algn="l">
              <a:spcBef>
                <a:spcPts val="0"/>
              </a:spcBef>
              <a:buClr>
                <a:schemeClr val="dk2"/>
              </a:buClr>
              <a:buFont typeface="Arial"/>
              <a:buNone/>
              <a:defRPr b="0" i="0" sz="1800" u="none" cap="none" strike="noStrike">
                <a:solidFill>
                  <a:schemeClr val="dk2"/>
                </a:solidFill>
              </a:defRPr>
            </a:lvl7pPr>
            <a:lvl8pPr indent="0" lvl="7" marL="0" marR="0" rtl="0" algn="l">
              <a:spcBef>
                <a:spcPts val="0"/>
              </a:spcBef>
              <a:buClr>
                <a:schemeClr val="dk2"/>
              </a:buClr>
              <a:buFont typeface="Arial"/>
              <a:buNone/>
              <a:defRPr b="0" i="0" sz="1800" u="none" cap="none" strike="noStrike">
                <a:solidFill>
                  <a:schemeClr val="dk2"/>
                </a:solidFill>
              </a:defRPr>
            </a:lvl8pPr>
            <a:lvl9pPr indent="0" lvl="8" marL="0" marR="0" rtl="0" algn="l">
              <a:spcBef>
                <a:spcPts val="0"/>
              </a:spcBef>
              <a:buClr>
                <a:schemeClr val="dk2"/>
              </a:buClr>
              <a:buFont typeface="Arial"/>
              <a:buNone/>
              <a:defRPr b="0" i="0" sz="1800" u="none" cap="none" strike="noStrike">
                <a:solidFill>
                  <a:schemeClr val="dk2"/>
                </a:solidFill>
              </a:defRPr>
            </a:lvl9pPr>
          </a:lstStyle>
          <a:p/>
        </p:txBody>
      </p:sp>
      <p:sp>
        <p:nvSpPr>
          <p:cNvPr id="2419" name="Shape 2419"/>
          <p:cNvSpPr txBox="1"/>
          <p:nvPr>
            <p:ph idx="1" type="body"/>
          </p:nvPr>
        </p:nvSpPr>
        <p:spPr>
          <a:xfrm>
            <a:off x="866216" y="3543300"/>
            <a:ext cx="6619244" cy="2476500"/>
          </a:xfrm>
          <a:prstGeom prst="rect">
            <a:avLst/>
          </a:prstGeom>
          <a:noFill/>
          <a:ln>
            <a:noFill/>
          </a:ln>
        </p:spPr>
        <p:txBody>
          <a:bodyPr anchorCtr="0" anchor="ctr" bIns="91425" lIns="91425" rIns="91425" tIns="91425"/>
          <a:lstStyle>
            <a:lvl1pPr indent="0" lvl="0" marL="0" marR="0" rtl="0" algn="l">
              <a:lnSpc>
                <a:spcPct val="100000"/>
              </a:lnSpc>
              <a:spcBef>
                <a:spcPts val="1000"/>
              </a:spcBef>
              <a:spcAft>
                <a:spcPts val="0"/>
              </a:spcAft>
              <a:buClr>
                <a:schemeClr val="accent1"/>
              </a:buClr>
              <a:buFont typeface="Noto Sans Symbols"/>
              <a:buNone/>
              <a:defRPr b="0" i="0" sz="1800" u="none" cap="none" strike="noStrike">
                <a:solidFill>
                  <a:srgbClr val="404040"/>
                </a:solidFill>
                <a:latin typeface="Century Gothic"/>
                <a:ea typeface="Century Gothic"/>
                <a:cs typeface="Century Gothic"/>
                <a:sym typeface="Century Gothic"/>
              </a:defRPr>
            </a:lvl1pPr>
            <a:lvl2pPr indent="0" lvl="1" marL="457200" marR="0" rtl="0" algn="l">
              <a:lnSpc>
                <a:spcPct val="100000"/>
              </a:lnSpc>
              <a:spcBef>
                <a:spcPts val="1000"/>
              </a:spcBef>
              <a:spcAft>
                <a:spcPts val="0"/>
              </a:spcAft>
              <a:buClr>
                <a:schemeClr val="accent1"/>
              </a:buClr>
              <a:buFont typeface="Noto Sans Symbols"/>
              <a:buNone/>
              <a:defRPr b="0" i="0" sz="1200" u="none" cap="none" strike="noStrike">
                <a:solidFill>
                  <a:srgbClr val="404040"/>
                </a:solidFill>
                <a:latin typeface="Century Gothic"/>
                <a:ea typeface="Century Gothic"/>
                <a:cs typeface="Century Gothic"/>
                <a:sym typeface="Century Gothic"/>
              </a:defRPr>
            </a:lvl2pPr>
            <a:lvl3pPr indent="0" lvl="2" marL="914400" marR="0" rtl="0" algn="l">
              <a:lnSpc>
                <a:spcPct val="100000"/>
              </a:lnSpc>
              <a:spcBef>
                <a:spcPts val="1000"/>
              </a:spcBef>
              <a:spcAft>
                <a:spcPts val="0"/>
              </a:spcAft>
              <a:buClr>
                <a:schemeClr val="accent1"/>
              </a:buClr>
              <a:buFont typeface="Noto Sans Symbols"/>
              <a:buNone/>
              <a:defRPr b="0" i="0" sz="1000" u="none" cap="none" strike="noStrike">
                <a:solidFill>
                  <a:srgbClr val="404040"/>
                </a:solidFill>
                <a:latin typeface="Century Gothic"/>
                <a:ea typeface="Century Gothic"/>
                <a:cs typeface="Century Gothic"/>
                <a:sym typeface="Century Gothic"/>
              </a:defRPr>
            </a:lvl3pPr>
            <a:lvl4pPr indent="0" lvl="3" marL="1371600" marR="0" rtl="0" algn="l">
              <a:lnSpc>
                <a:spcPct val="100000"/>
              </a:lnSpc>
              <a:spcBef>
                <a:spcPts val="1000"/>
              </a:spcBef>
              <a:spcAft>
                <a:spcPts val="0"/>
              </a:spcAft>
              <a:buClr>
                <a:schemeClr val="accent1"/>
              </a:buClr>
              <a:buFont typeface="Noto Sans Symbols"/>
              <a:buNone/>
              <a:defRPr b="0" i="0" sz="900" u="none" cap="none" strike="noStrike">
                <a:solidFill>
                  <a:srgbClr val="404040"/>
                </a:solidFill>
                <a:latin typeface="Century Gothic"/>
                <a:ea typeface="Century Gothic"/>
                <a:cs typeface="Century Gothic"/>
                <a:sym typeface="Century Gothic"/>
              </a:defRPr>
            </a:lvl4pPr>
            <a:lvl5pPr indent="0" lvl="4" marL="1828800" marR="0" rtl="0" algn="l">
              <a:lnSpc>
                <a:spcPct val="100000"/>
              </a:lnSpc>
              <a:spcBef>
                <a:spcPts val="1000"/>
              </a:spcBef>
              <a:spcAft>
                <a:spcPts val="0"/>
              </a:spcAft>
              <a:buClr>
                <a:schemeClr val="accent1"/>
              </a:buClr>
              <a:buFont typeface="Noto Sans Symbols"/>
              <a:buNone/>
              <a:defRPr b="0" i="0" sz="900" u="none" cap="none" strike="noStrike">
                <a:solidFill>
                  <a:srgbClr val="404040"/>
                </a:solidFill>
                <a:latin typeface="Century Gothic"/>
                <a:ea typeface="Century Gothic"/>
                <a:cs typeface="Century Gothic"/>
                <a:sym typeface="Century Gothic"/>
              </a:defRPr>
            </a:lvl5pPr>
            <a:lvl6pPr indent="0" lvl="5" marL="2286000" marR="0" rtl="0" algn="l">
              <a:lnSpc>
                <a:spcPct val="100000"/>
              </a:lnSpc>
              <a:spcBef>
                <a:spcPts val="1000"/>
              </a:spcBef>
              <a:spcAft>
                <a:spcPts val="0"/>
              </a:spcAft>
              <a:buClr>
                <a:schemeClr val="accent1"/>
              </a:buClr>
              <a:buFont typeface="Noto Sans Symbols"/>
              <a:buNone/>
              <a:defRPr b="0" i="0" sz="900" u="none" cap="none" strike="noStrike">
                <a:solidFill>
                  <a:srgbClr val="3F3F3F"/>
                </a:solidFill>
                <a:latin typeface="Century Gothic"/>
                <a:ea typeface="Century Gothic"/>
                <a:cs typeface="Century Gothic"/>
                <a:sym typeface="Century Gothic"/>
              </a:defRPr>
            </a:lvl6pPr>
            <a:lvl7pPr indent="0" lvl="6" marL="2743200" marR="0" rtl="0" algn="l">
              <a:lnSpc>
                <a:spcPct val="100000"/>
              </a:lnSpc>
              <a:spcBef>
                <a:spcPts val="1000"/>
              </a:spcBef>
              <a:spcAft>
                <a:spcPts val="0"/>
              </a:spcAft>
              <a:buClr>
                <a:schemeClr val="accent1"/>
              </a:buClr>
              <a:buFont typeface="Noto Sans Symbols"/>
              <a:buNone/>
              <a:defRPr b="0" i="0" sz="900" u="none" cap="none" strike="noStrike">
                <a:solidFill>
                  <a:srgbClr val="3F3F3F"/>
                </a:solidFill>
                <a:latin typeface="Century Gothic"/>
                <a:ea typeface="Century Gothic"/>
                <a:cs typeface="Century Gothic"/>
                <a:sym typeface="Century Gothic"/>
              </a:defRPr>
            </a:lvl7pPr>
            <a:lvl8pPr indent="0" lvl="7" marL="3200400" marR="0" rtl="0" algn="l">
              <a:lnSpc>
                <a:spcPct val="100000"/>
              </a:lnSpc>
              <a:spcBef>
                <a:spcPts val="1000"/>
              </a:spcBef>
              <a:spcAft>
                <a:spcPts val="0"/>
              </a:spcAft>
              <a:buClr>
                <a:schemeClr val="accent1"/>
              </a:buClr>
              <a:buFont typeface="Noto Sans Symbols"/>
              <a:buNone/>
              <a:defRPr b="0" i="0" sz="900" u="none" cap="none" strike="noStrike">
                <a:solidFill>
                  <a:srgbClr val="3F3F3F"/>
                </a:solidFill>
                <a:latin typeface="Century Gothic"/>
                <a:ea typeface="Century Gothic"/>
                <a:cs typeface="Century Gothic"/>
                <a:sym typeface="Century Gothic"/>
              </a:defRPr>
            </a:lvl8pPr>
            <a:lvl9pPr indent="0" lvl="8" marL="3657600" marR="0" rtl="0" algn="l">
              <a:lnSpc>
                <a:spcPct val="100000"/>
              </a:lnSpc>
              <a:spcBef>
                <a:spcPts val="1000"/>
              </a:spcBef>
              <a:spcAft>
                <a:spcPts val="0"/>
              </a:spcAft>
              <a:buClr>
                <a:schemeClr val="accent1"/>
              </a:buClr>
              <a:buFont typeface="Noto Sans Symbols"/>
              <a:buNone/>
              <a:defRPr b="0" i="0" sz="900" u="none" cap="none" strike="noStrike">
                <a:solidFill>
                  <a:srgbClr val="3F3F3F"/>
                </a:solidFill>
                <a:latin typeface="Century Gothic"/>
                <a:ea typeface="Century Gothic"/>
                <a:cs typeface="Century Gothic"/>
                <a:sym typeface="Century Gothic"/>
              </a:defRPr>
            </a:lvl9pPr>
          </a:lstStyle>
          <a:p/>
        </p:txBody>
      </p:sp>
      <p:sp>
        <p:nvSpPr>
          <p:cNvPr id="2420" name="Shape 2420"/>
          <p:cNvSpPr txBox="1"/>
          <p:nvPr>
            <p:ph idx="10" type="dt"/>
          </p:nvPr>
        </p:nvSpPr>
        <p:spPr>
          <a:xfrm>
            <a:off x="7988300" y="6394450"/>
            <a:ext cx="742949" cy="304798"/>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Clr>
                <a:srgbClr val="F5A408"/>
              </a:buClr>
              <a:buFont typeface="Calibri"/>
              <a:buNone/>
              <a:defRPr b="1" i="0" sz="1000" u="none" cap="none" strike="noStrike">
                <a:solidFill>
                  <a:srgbClr val="F5A40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421" name="Shape 2421"/>
          <p:cNvSpPr txBox="1"/>
          <p:nvPr>
            <p:ph idx="11" type="ftr"/>
          </p:nvPr>
        </p:nvSpPr>
        <p:spPr>
          <a:xfrm>
            <a:off x="420687" y="6391275"/>
            <a:ext cx="2895600" cy="304798"/>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422" name="Shape 2422"/>
          <p:cNvSpPr txBox="1"/>
          <p:nvPr>
            <p:ph idx="12" type="sldNum"/>
          </p:nvPr>
        </p:nvSpPr>
        <p:spPr>
          <a:xfrm>
            <a:off x="7764460" y="295275"/>
            <a:ext cx="628648" cy="768348"/>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2800" u="none" cap="none" strike="noStrike">
                <a:solidFill>
                  <a:srgbClr val="FFFFFF"/>
                </a:solidFill>
                <a:latin typeface="Calibri"/>
                <a:ea typeface="Calibri"/>
                <a:cs typeface="Calibri"/>
                <a:sym typeface="Calibri"/>
              </a:rPr>
              <a:t>‹#›</a:t>
            </a:fld>
          </a:p>
        </p:txBody>
      </p:sp>
    </p:spTree>
  </p:cSld>
  <p:clrMapOvr>
    <a:masterClrMapping/>
  </p:clrMapOvr>
</p:sldLayout>
</file>

<file path=ppt/slideLayouts/slideLayout3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Заголовок раздела">
    <p:spTree>
      <p:nvGrpSpPr>
        <p:cNvPr id="2432" name="Shape 2432"/>
        <p:cNvGrpSpPr/>
        <p:nvPr/>
      </p:nvGrpSpPr>
      <p:grpSpPr>
        <a:xfrm>
          <a:off x="0" y="0"/>
          <a:ext cx="0" cy="0"/>
          <a:chOff x="0" y="0"/>
          <a:chExt cx="0" cy="0"/>
        </a:xfrm>
      </p:grpSpPr>
      <p:sp>
        <p:nvSpPr>
          <p:cNvPr id="2433" name="Shape 2433"/>
          <p:cNvSpPr txBox="1"/>
          <p:nvPr>
            <p:ph type="title"/>
          </p:nvPr>
        </p:nvSpPr>
        <p:spPr>
          <a:xfrm>
            <a:off x="722312" y="2362200"/>
            <a:ext cx="7772400" cy="2200200"/>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2"/>
              </a:buClr>
              <a:buFont typeface="Arial"/>
              <a:buNone/>
              <a:defRPr b="0" i="0" sz="4800" u="none" cap="none" strike="noStrike">
                <a:solidFill>
                  <a:schemeClr val="lt2"/>
                </a:solidFill>
                <a:latin typeface="Arial"/>
                <a:ea typeface="Arial"/>
                <a:cs typeface="Arial"/>
                <a:sym typeface="Arial"/>
              </a:defRPr>
            </a:lvl1pPr>
            <a:lvl2pPr indent="0" lvl="1" marL="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2pPr>
            <a:lvl3pPr indent="0" lvl="2" marL="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3pPr>
            <a:lvl4pPr indent="0" lvl="3" marL="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4pPr>
            <a:lvl5pPr indent="0" lvl="4" marL="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5pPr>
            <a:lvl6pPr indent="0" lvl="5" marL="45720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6pPr>
            <a:lvl7pPr indent="0" lvl="6" marL="91440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7pPr>
            <a:lvl8pPr indent="0" lvl="7" marL="137160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8pPr>
            <a:lvl9pPr indent="0" lvl="8" marL="182880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9pPr>
          </a:lstStyle>
          <a:p/>
        </p:txBody>
      </p:sp>
      <p:sp>
        <p:nvSpPr>
          <p:cNvPr id="2434" name="Shape 2434"/>
          <p:cNvSpPr txBox="1"/>
          <p:nvPr>
            <p:ph idx="1" type="body"/>
          </p:nvPr>
        </p:nvSpPr>
        <p:spPr>
          <a:xfrm>
            <a:off x="722312" y="4626864"/>
            <a:ext cx="7772400" cy="1500300"/>
          </a:xfrm>
          <a:prstGeom prst="rect">
            <a:avLst/>
          </a:prstGeom>
          <a:noFill/>
          <a:ln>
            <a:noFill/>
          </a:ln>
        </p:spPr>
        <p:txBody>
          <a:bodyPr anchorCtr="0" anchor="t" bIns="91425" lIns="91425" rIns="91425" tIns="91425"/>
          <a:lstStyle>
            <a:lvl1pPr indent="0" lvl="0" marL="0" marR="0" rtl="0" algn="l">
              <a:lnSpc>
                <a:spcPct val="100000"/>
              </a:lnSpc>
              <a:spcBef>
                <a:spcPts val="480"/>
              </a:spcBef>
              <a:spcAft>
                <a:spcPts val="0"/>
              </a:spcAft>
              <a:buClr>
                <a:schemeClr val="accent1"/>
              </a:buClr>
              <a:buFont typeface="Arial"/>
              <a:buNone/>
              <a:defRPr b="0" i="0" sz="2400" u="none" cap="none" strike="noStrike">
                <a:solidFill>
                  <a:schemeClr val="lt2"/>
                </a:solidFill>
                <a:latin typeface="Arial"/>
                <a:ea typeface="Arial"/>
                <a:cs typeface="Arial"/>
                <a:sym typeface="Arial"/>
              </a:defRPr>
            </a:lvl1pPr>
            <a:lvl2pPr indent="0" lvl="1" marL="457200" marR="0" rtl="0" algn="l">
              <a:lnSpc>
                <a:spcPct val="100000"/>
              </a:lnSpc>
              <a:spcBef>
                <a:spcPts val="360"/>
              </a:spcBef>
              <a:spcAft>
                <a:spcPts val="0"/>
              </a:spcAft>
              <a:buClr>
                <a:schemeClr val="accent1"/>
              </a:buClr>
              <a:buFont typeface="Arial"/>
              <a:buNone/>
              <a:defRPr b="0" i="0" sz="1800" u="none" cap="none" strike="noStrike">
                <a:solidFill>
                  <a:schemeClr val="lt1"/>
                </a:solidFill>
                <a:latin typeface="Arial"/>
                <a:ea typeface="Arial"/>
                <a:cs typeface="Arial"/>
                <a:sym typeface="Arial"/>
              </a:defRPr>
            </a:lvl2pPr>
            <a:lvl3pPr indent="0" lvl="2" marL="914400" marR="0" rtl="0" algn="l">
              <a:lnSpc>
                <a:spcPct val="100000"/>
              </a:lnSpc>
              <a:spcBef>
                <a:spcPts val="320"/>
              </a:spcBef>
              <a:spcAft>
                <a:spcPts val="0"/>
              </a:spcAft>
              <a:buClr>
                <a:schemeClr val="accent1"/>
              </a:buClr>
              <a:buFont typeface="Arial"/>
              <a:buNone/>
              <a:defRPr b="0" i="0" sz="1600" u="none" cap="none" strike="noStrike">
                <a:solidFill>
                  <a:schemeClr val="lt1"/>
                </a:solidFill>
                <a:latin typeface="Arial"/>
                <a:ea typeface="Arial"/>
                <a:cs typeface="Arial"/>
                <a:sym typeface="Arial"/>
              </a:defRPr>
            </a:lvl3pPr>
            <a:lvl4pPr indent="0" lvl="3" marL="1371600" marR="0" rtl="0" algn="l">
              <a:lnSpc>
                <a:spcPct val="100000"/>
              </a:lnSpc>
              <a:spcBef>
                <a:spcPts val="280"/>
              </a:spcBef>
              <a:spcAft>
                <a:spcPts val="0"/>
              </a:spcAft>
              <a:buClr>
                <a:schemeClr val="accent1"/>
              </a:buClr>
              <a:buFont typeface="Arial"/>
              <a:buNone/>
              <a:defRPr b="0" i="0" sz="1400" u="none" cap="none" strike="noStrike">
                <a:solidFill>
                  <a:schemeClr val="lt1"/>
                </a:solidFill>
                <a:latin typeface="Arial"/>
                <a:ea typeface="Arial"/>
                <a:cs typeface="Arial"/>
                <a:sym typeface="Arial"/>
              </a:defRPr>
            </a:lvl4pPr>
            <a:lvl5pPr indent="0" lvl="4" marL="1828800" marR="0" rtl="0" algn="l">
              <a:lnSpc>
                <a:spcPct val="100000"/>
              </a:lnSpc>
              <a:spcBef>
                <a:spcPts val="280"/>
              </a:spcBef>
              <a:spcAft>
                <a:spcPts val="0"/>
              </a:spcAft>
              <a:buClr>
                <a:schemeClr val="accent1"/>
              </a:buClr>
              <a:buFont typeface="Arial"/>
              <a:buNone/>
              <a:defRPr b="0" i="0" sz="1400" u="none" cap="none" strike="noStrike">
                <a:solidFill>
                  <a:schemeClr val="lt1"/>
                </a:solidFill>
                <a:latin typeface="Arial"/>
                <a:ea typeface="Arial"/>
                <a:cs typeface="Arial"/>
                <a:sym typeface="Arial"/>
              </a:defRPr>
            </a:lvl5pPr>
            <a:lvl6pPr indent="0" lvl="5" marL="2286000" marR="0" rtl="0" algn="l">
              <a:lnSpc>
                <a:spcPct val="100000"/>
              </a:lnSpc>
              <a:spcBef>
                <a:spcPts val="280"/>
              </a:spcBef>
              <a:spcAft>
                <a:spcPts val="0"/>
              </a:spcAft>
              <a:buClr>
                <a:schemeClr val="accent1"/>
              </a:buClr>
              <a:buFont typeface="Arial"/>
              <a:buNone/>
              <a:defRPr b="0" i="0" sz="1400" u="none" cap="none" strike="noStrike">
                <a:solidFill>
                  <a:schemeClr val="lt1"/>
                </a:solidFill>
                <a:latin typeface="Arial"/>
                <a:ea typeface="Arial"/>
                <a:cs typeface="Arial"/>
                <a:sym typeface="Arial"/>
              </a:defRPr>
            </a:lvl6pPr>
            <a:lvl7pPr indent="0" lvl="6" marL="2743200" marR="0" rtl="0" algn="l">
              <a:lnSpc>
                <a:spcPct val="100000"/>
              </a:lnSpc>
              <a:spcBef>
                <a:spcPts val="280"/>
              </a:spcBef>
              <a:spcAft>
                <a:spcPts val="0"/>
              </a:spcAft>
              <a:buClr>
                <a:schemeClr val="accent1"/>
              </a:buClr>
              <a:buFont typeface="Arial"/>
              <a:buNone/>
              <a:defRPr b="0" i="0" sz="1400" u="none" cap="none" strike="noStrike">
                <a:solidFill>
                  <a:schemeClr val="lt1"/>
                </a:solidFill>
                <a:latin typeface="Arial"/>
                <a:ea typeface="Arial"/>
                <a:cs typeface="Arial"/>
                <a:sym typeface="Arial"/>
              </a:defRPr>
            </a:lvl7pPr>
            <a:lvl8pPr indent="0" lvl="7" marL="3200400" marR="0" rtl="0" algn="l">
              <a:lnSpc>
                <a:spcPct val="100000"/>
              </a:lnSpc>
              <a:spcBef>
                <a:spcPts val="280"/>
              </a:spcBef>
              <a:spcAft>
                <a:spcPts val="0"/>
              </a:spcAft>
              <a:buClr>
                <a:schemeClr val="accent1"/>
              </a:buClr>
              <a:buFont typeface="Arial"/>
              <a:buNone/>
              <a:defRPr b="0" i="0" sz="1400" u="none" cap="none" strike="noStrike">
                <a:solidFill>
                  <a:schemeClr val="lt1"/>
                </a:solidFill>
                <a:latin typeface="Arial"/>
                <a:ea typeface="Arial"/>
                <a:cs typeface="Arial"/>
                <a:sym typeface="Arial"/>
              </a:defRPr>
            </a:lvl8pPr>
            <a:lvl9pPr indent="0" lvl="8" marL="3657600" marR="0" rtl="0" algn="l">
              <a:lnSpc>
                <a:spcPct val="100000"/>
              </a:lnSpc>
              <a:spcBef>
                <a:spcPts val="280"/>
              </a:spcBef>
              <a:spcAft>
                <a:spcPts val="0"/>
              </a:spcAft>
              <a:buClr>
                <a:schemeClr val="accent1"/>
              </a:buClr>
              <a:buFont typeface="Arial"/>
              <a:buNone/>
              <a:defRPr b="0" i="0" sz="1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3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2435" name="Shape 243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9.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4.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12.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2" Type="http://schemas.openxmlformats.org/officeDocument/2006/relationships/theme" Target="../theme/theme14.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2" Type="http://schemas.openxmlformats.org/officeDocument/2006/relationships/theme" Target="../theme/theme11.xml"/><Relationship Id="rId9" Type="http://schemas.openxmlformats.org/officeDocument/2006/relationships/slideLayout" Target="../slideLayouts/slideLayout43.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11" Type="http://schemas.openxmlformats.org/officeDocument/2006/relationships/slideLayout" Target="../slideLayouts/slideLayout56.xml"/><Relationship Id="rId10" Type="http://schemas.openxmlformats.org/officeDocument/2006/relationships/slideLayout" Target="../slideLayouts/slideLayout55.xml"/><Relationship Id="rId12" Type="http://schemas.openxmlformats.org/officeDocument/2006/relationships/theme" Target="../theme/theme1.xml"/><Relationship Id="rId9" Type="http://schemas.openxmlformats.org/officeDocument/2006/relationships/slideLayout" Target="../slideLayouts/slideLayout54.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11" Type="http://schemas.openxmlformats.org/officeDocument/2006/relationships/slideLayout" Target="../slideLayouts/slideLayout67.xml"/><Relationship Id="rId10" Type="http://schemas.openxmlformats.org/officeDocument/2006/relationships/slideLayout" Target="../slideLayouts/slideLayout66.xml"/><Relationship Id="rId12" Type="http://schemas.openxmlformats.org/officeDocument/2006/relationships/theme" Target="../theme/theme13.xml"/><Relationship Id="rId9" Type="http://schemas.openxmlformats.org/officeDocument/2006/relationships/slideLayout" Target="../slideLayouts/slideLayout65.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11" Type="http://schemas.openxmlformats.org/officeDocument/2006/relationships/slideLayout" Target="../slideLayouts/slideLayout78.xml"/><Relationship Id="rId10" Type="http://schemas.openxmlformats.org/officeDocument/2006/relationships/slideLayout" Target="../slideLayouts/slideLayout77.xml"/><Relationship Id="rId12" Type="http://schemas.openxmlformats.org/officeDocument/2006/relationships/theme" Target="../theme/theme26.xml"/><Relationship Id="rId9" Type="http://schemas.openxmlformats.org/officeDocument/2006/relationships/slideLayout" Target="../slideLayouts/slideLayout76.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11" Type="http://schemas.openxmlformats.org/officeDocument/2006/relationships/slideLayout" Target="../slideLayouts/slideLayout89.xml"/><Relationship Id="rId10" Type="http://schemas.openxmlformats.org/officeDocument/2006/relationships/slideLayout" Target="../slideLayouts/slideLayout88.xml"/><Relationship Id="rId12" Type="http://schemas.openxmlformats.org/officeDocument/2006/relationships/theme" Target="../theme/theme19.xml"/><Relationship Id="rId9" Type="http://schemas.openxmlformats.org/officeDocument/2006/relationships/slideLayout" Target="../slideLayouts/slideLayout87.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s>
</file>

<file path=ppt/slideMasters/_rels/slideMaster10.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11" Type="http://schemas.openxmlformats.org/officeDocument/2006/relationships/slideLayout" Target="../slideLayouts/slideLayout100.xml"/><Relationship Id="rId10" Type="http://schemas.openxmlformats.org/officeDocument/2006/relationships/slideLayout" Target="../slideLayouts/slideLayout99.xml"/><Relationship Id="rId12" Type="http://schemas.openxmlformats.org/officeDocument/2006/relationships/theme" Target="../theme/theme27.xml"/><Relationship Id="rId9" Type="http://schemas.openxmlformats.org/officeDocument/2006/relationships/slideLayout" Target="../slideLayouts/slideLayout98.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theme" Target="../theme/theme16.xml"/></Relationships>
</file>

<file path=ppt/slideMasters/_rels/slideMaster12.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slideLayout" Target="../slideLayouts/slideLayout103.xml"/><Relationship Id="rId3" Type="http://schemas.openxmlformats.org/officeDocument/2006/relationships/slideLayout" Target="../slideLayouts/slideLayout104.xml"/><Relationship Id="rId4" Type="http://schemas.openxmlformats.org/officeDocument/2006/relationships/slideLayout" Target="../slideLayouts/slideLayout105.xml"/><Relationship Id="rId11" Type="http://schemas.openxmlformats.org/officeDocument/2006/relationships/slideLayout" Target="../slideLayouts/slideLayout112.xml"/><Relationship Id="rId10" Type="http://schemas.openxmlformats.org/officeDocument/2006/relationships/slideLayout" Target="../slideLayouts/slideLayout111.xml"/><Relationship Id="rId12" Type="http://schemas.openxmlformats.org/officeDocument/2006/relationships/theme" Target="../theme/theme6.xml"/><Relationship Id="rId9" Type="http://schemas.openxmlformats.org/officeDocument/2006/relationships/slideLayout" Target="../slideLayouts/slideLayout110.xml"/><Relationship Id="rId5" Type="http://schemas.openxmlformats.org/officeDocument/2006/relationships/slideLayout" Target="../slideLayouts/slideLayout106.xml"/><Relationship Id="rId6" Type="http://schemas.openxmlformats.org/officeDocument/2006/relationships/slideLayout" Target="../slideLayouts/slideLayout107.xml"/><Relationship Id="rId7" Type="http://schemas.openxmlformats.org/officeDocument/2006/relationships/slideLayout" Target="../slideLayouts/slideLayout108.xml"/><Relationship Id="rId8" Type="http://schemas.openxmlformats.org/officeDocument/2006/relationships/slideLayout" Target="../slideLayouts/slideLayout109.xml"/></Relationships>
</file>

<file path=ppt/slideMasters/_rels/slideMaster13.xml.rels><?xml version="1.0" encoding="UTF-8" standalone="yes"?><Relationships xmlns="http://schemas.openxmlformats.org/package/2006/relationships"><Relationship Id="rId1" Type="http://schemas.openxmlformats.org/officeDocument/2006/relationships/slideLayout" Target="../slideLayouts/slideLayout113.xml"/><Relationship Id="rId2" Type="http://schemas.openxmlformats.org/officeDocument/2006/relationships/slideLayout" Target="../slideLayouts/slideLayout114.xml"/><Relationship Id="rId3" Type="http://schemas.openxmlformats.org/officeDocument/2006/relationships/slideLayout" Target="../slideLayouts/slideLayout115.xml"/><Relationship Id="rId4" Type="http://schemas.openxmlformats.org/officeDocument/2006/relationships/slideLayout" Target="../slideLayouts/slideLayout116.xml"/><Relationship Id="rId11" Type="http://schemas.openxmlformats.org/officeDocument/2006/relationships/slideLayout" Target="../slideLayouts/slideLayout123.xml"/><Relationship Id="rId10" Type="http://schemas.openxmlformats.org/officeDocument/2006/relationships/slideLayout" Target="../slideLayouts/slideLayout122.xml"/><Relationship Id="rId12" Type="http://schemas.openxmlformats.org/officeDocument/2006/relationships/theme" Target="../theme/theme39.xml"/><Relationship Id="rId9" Type="http://schemas.openxmlformats.org/officeDocument/2006/relationships/slideLayout" Target="../slideLayouts/slideLayout121.xml"/><Relationship Id="rId5" Type="http://schemas.openxmlformats.org/officeDocument/2006/relationships/slideLayout" Target="../slideLayouts/slideLayout117.xml"/><Relationship Id="rId6" Type="http://schemas.openxmlformats.org/officeDocument/2006/relationships/slideLayout" Target="../slideLayouts/slideLayout118.xml"/><Relationship Id="rId7" Type="http://schemas.openxmlformats.org/officeDocument/2006/relationships/slideLayout" Target="../slideLayouts/slideLayout119.xml"/><Relationship Id="rId8" Type="http://schemas.openxmlformats.org/officeDocument/2006/relationships/slideLayout" Target="../slideLayouts/slideLayout120.xml"/></Relationships>
</file>

<file path=ppt/slideMasters/_rels/slideMaster14.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slideLayout" Target="../slideLayouts/slideLayout125.xml"/><Relationship Id="rId3" Type="http://schemas.openxmlformats.org/officeDocument/2006/relationships/slideLayout" Target="../slideLayouts/slideLayout126.xml"/><Relationship Id="rId4" Type="http://schemas.openxmlformats.org/officeDocument/2006/relationships/slideLayout" Target="../slideLayouts/slideLayout127.xml"/><Relationship Id="rId11" Type="http://schemas.openxmlformats.org/officeDocument/2006/relationships/slideLayout" Target="../slideLayouts/slideLayout134.xml"/><Relationship Id="rId10" Type="http://schemas.openxmlformats.org/officeDocument/2006/relationships/slideLayout" Target="../slideLayouts/slideLayout133.xml"/><Relationship Id="rId12" Type="http://schemas.openxmlformats.org/officeDocument/2006/relationships/theme" Target="../theme/theme33.xml"/><Relationship Id="rId9" Type="http://schemas.openxmlformats.org/officeDocument/2006/relationships/slideLayout" Target="../slideLayouts/slideLayout132.xml"/><Relationship Id="rId5" Type="http://schemas.openxmlformats.org/officeDocument/2006/relationships/slideLayout" Target="../slideLayouts/slideLayout128.xml"/><Relationship Id="rId6" Type="http://schemas.openxmlformats.org/officeDocument/2006/relationships/slideLayout" Target="../slideLayouts/slideLayout129.xml"/><Relationship Id="rId7" Type="http://schemas.openxmlformats.org/officeDocument/2006/relationships/slideLayout" Target="../slideLayouts/slideLayout130.xml"/><Relationship Id="rId8" Type="http://schemas.openxmlformats.org/officeDocument/2006/relationships/slideLayout" Target="../slideLayouts/slideLayout131.xml"/></Relationships>
</file>

<file path=ppt/slideMasters/_rels/slideMaster15.xml.rels><?xml version="1.0" encoding="UTF-8" standalone="yes"?><Relationships xmlns="http://schemas.openxmlformats.org/package/2006/relationships"><Relationship Id="rId1" Type="http://schemas.openxmlformats.org/officeDocument/2006/relationships/slideLayout" Target="../slideLayouts/slideLayout135.xml"/><Relationship Id="rId2" Type="http://schemas.openxmlformats.org/officeDocument/2006/relationships/slideLayout" Target="../slideLayouts/slideLayout136.xml"/><Relationship Id="rId3" Type="http://schemas.openxmlformats.org/officeDocument/2006/relationships/slideLayout" Target="../slideLayouts/slideLayout137.xml"/><Relationship Id="rId4" Type="http://schemas.openxmlformats.org/officeDocument/2006/relationships/slideLayout" Target="../slideLayouts/slideLayout138.xml"/><Relationship Id="rId11" Type="http://schemas.openxmlformats.org/officeDocument/2006/relationships/slideLayout" Target="../slideLayouts/slideLayout145.xml"/><Relationship Id="rId10" Type="http://schemas.openxmlformats.org/officeDocument/2006/relationships/slideLayout" Target="../slideLayouts/slideLayout144.xml"/><Relationship Id="rId12" Type="http://schemas.openxmlformats.org/officeDocument/2006/relationships/theme" Target="../theme/theme10.xml"/><Relationship Id="rId9" Type="http://schemas.openxmlformats.org/officeDocument/2006/relationships/slideLayout" Target="../slideLayouts/slideLayout143.xml"/><Relationship Id="rId5" Type="http://schemas.openxmlformats.org/officeDocument/2006/relationships/slideLayout" Target="../slideLayouts/slideLayout139.xml"/><Relationship Id="rId6" Type="http://schemas.openxmlformats.org/officeDocument/2006/relationships/slideLayout" Target="../slideLayouts/slideLayout140.xml"/><Relationship Id="rId7" Type="http://schemas.openxmlformats.org/officeDocument/2006/relationships/slideLayout" Target="../slideLayouts/slideLayout141.xml"/><Relationship Id="rId8" Type="http://schemas.openxmlformats.org/officeDocument/2006/relationships/slideLayout" Target="../slideLayouts/slideLayout142.xml"/></Relationships>
</file>

<file path=ppt/slideMasters/_rels/slideMaster16.xml.rels><?xml version="1.0" encoding="UTF-8" standalone="yes"?><Relationships xmlns="http://schemas.openxmlformats.org/package/2006/relationships"><Relationship Id="rId1" Type="http://schemas.openxmlformats.org/officeDocument/2006/relationships/slideLayout" Target="../slideLayouts/slideLayout146.xml"/><Relationship Id="rId2" Type="http://schemas.openxmlformats.org/officeDocument/2006/relationships/slideLayout" Target="../slideLayouts/slideLayout147.xml"/><Relationship Id="rId3" Type="http://schemas.openxmlformats.org/officeDocument/2006/relationships/slideLayout" Target="../slideLayouts/slideLayout148.xml"/><Relationship Id="rId4" Type="http://schemas.openxmlformats.org/officeDocument/2006/relationships/slideLayout" Target="../slideLayouts/slideLayout149.xml"/><Relationship Id="rId11" Type="http://schemas.openxmlformats.org/officeDocument/2006/relationships/slideLayout" Target="../slideLayouts/slideLayout156.xml"/><Relationship Id="rId10" Type="http://schemas.openxmlformats.org/officeDocument/2006/relationships/slideLayout" Target="../slideLayouts/slideLayout155.xml"/><Relationship Id="rId12" Type="http://schemas.openxmlformats.org/officeDocument/2006/relationships/theme" Target="../theme/theme25.xml"/><Relationship Id="rId9" Type="http://schemas.openxmlformats.org/officeDocument/2006/relationships/slideLayout" Target="../slideLayouts/slideLayout154.xml"/><Relationship Id="rId5" Type="http://schemas.openxmlformats.org/officeDocument/2006/relationships/slideLayout" Target="../slideLayouts/slideLayout150.xml"/><Relationship Id="rId6" Type="http://schemas.openxmlformats.org/officeDocument/2006/relationships/slideLayout" Target="../slideLayouts/slideLayout151.xml"/><Relationship Id="rId7" Type="http://schemas.openxmlformats.org/officeDocument/2006/relationships/slideLayout" Target="../slideLayouts/slideLayout152.xml"/><Relationship Id="rId8" Type="http://schemas.openxmlformats.org/officeDocument/2006/relationships/slideLayout" Target="../slideLayouts/slideLayout153.xml"/></Relationships>
</file>

<file path=ppt/slideMasters/_rels/slideMaster17.xml.rels><?xml version="1.0" encoding="UTF-8" standalone="yes"?><Relationships xmlns="http://schemas.openxmlformats.org/package/2006/relationships"><Relationship Id="rId1" Type="http://schemas.openxmlformats.org/officeDocument/2006/relationships/slideLayout" Target="../slideLayouts/slideLayout157.xml"/><Relationship Id="rId2" Type="http://schemas.openxmlformats.org/officeDocument/2006/relationships/slideLayout" Target="../slideLayouts/slideLayout158.xml"/><Relationship Id="rId3" Type="http://schemas.openxmlformats.org/officeDocument/2006/relationships/slideLayout" Target="../slideLayouts/slideLayout159.xml"/><Relationship Id="rId4" Type="http://schemas.openxmlformats.org/officeDocument/2006/relationships/slideLayout" Target="../slideLayouts/slideLayout160.xml"/><Relationship Id="rId11" Type="http://schemas.openxmlformats.org/officeDocument/2006/relationships/slideLayout" Target="../slideLayouts/slideLayout167.xml"/><Relationship Id="rId10" Type="http://schemas.openxmlformats.org/officeDocument/2006/relationships/slideLayout" Target="../slideLayouts/slideLayout166.xml"/><Relationship Id="rId12" Type="http://schemas.openxmlformats.org/officeDocument/2006/relationships/theme" Target="../theme/theme3.xml"/><Relationship Id="rId9" Type="http://schemas.openxmlformats.org/officeDocument/2006/relationships/slideLayout" Target="../slideLayouts/slideLayout165.xml"/><Relationship Id="rId5" Type="http://schemas.openxmlformats.org/officeDocument/2006/relationships/slideLayout" Target="../slideLayouts/slideLayout161.xml"/><Relationship Id="rId6" Type="http://schemas.openxmlformats.org/officeDocument/2006/relationships/slideLayout" Target="../slideLayouts/slideLayout162.xml"/><Relationship Id="rId7" Type="http://schemas.openxmlformats.org/officeDocument/2006/relationships/slideLayout" Target="../slideLayouts/slideLayout163.xml"/><Relationship Id="rId8" Type="http://schemas.openxmlformats.org/officeDocument/2006/relationships/slideLayout" Target="../slideLayouts/slideLayout164.xml"/></Relationships>
</file>

<file path=ppt/slideMasters/_rels/slideMaster18.xml.rels><?xml version="1.0" encoding="UTF-8" standalone="yes"?><Relationships xmlns="http://schemas.openxmlformats.org/package/2006/relationships"><Relationship Id="rId1" Type="http://schemas.openxmlformats.org/officeDocument/2006/relationships/slideLayout" Target="../slideLayouts/slideLayout168.xml"/><Relationship Id="rId2" Type="http://schemas.openxmlformats.org/officeDocument/2006/relationships/slideLayout" Target="../slideLayouts/slideLayout169.xml"/><Relationship Id="rId3" Type="http://schemas.openxmlformats.org/officeDocument/2006/relationships/slideLayout" Target="../slideLayouts/slideLayout170.xml"/><Relationship Id="rId4" Type="http://schemas.openxmlformats.org/officeDocument/2006/relationships/slideLayout" Target="../slideLayouts/slideLayout171.xml"/><Relationship Id="rId11" Type="http://schemas.openxmlformats.org/officeDocument/2006/relationships/slideLayout" Target="../slideLayouts/slideLayout178.xml"/><Relationship Id="rId10" Type="http://schemas.openxmlformats.org/officeDocument/2006/relationships/slideLayout" Target="../slideLayouts/slideLayout177.xml"/><Relationship Id="rId12" Type="http://schemas.openxmlformats.org/officeDocument/2006/relationships/theme" Target="../theme/theme9.xml"/><Relationship Id="rId9" Type="http://schemas.openxmlformats.org/officeDocument/2006/relationships/slideLayout" Target="../slideLayouts/slideLayout176.xml"/><Relationship Id="rId5" Type="http://schemas.openxmlformats.org/officeDocument/2006/relationships/slideLayout" Target="../slideLayouts/slideLayout172.xml"/><Relationship Id="rId6" Type="http://schemas.openxmlformats.org/officeDocument/2006/relationships/slideLayout" Target="../slideLayouts/slideLayout173.xml"/><Relationship Id="rId7" Type="http://schemas.openxmlformats.org/officeDocument/2006/relationships/slideLayout" Target="../slideLayouts/slideLayout174.xml"/><Relationship Id="rId8" Type="http://schemas.openxmlformats.org/officeDocument/2006/relationships/slideLayout" Target="../slideLayouts/slideLayout175.xml"/></Relationships>
</file>

<file path=ppt/slideMasters/_rels/slideMaster19.xml.rels><?xml version="1.0" encoding="UTF-8" standalone="yes"?><Relationships xmlns="http://schemas.openxmlformats.org/package/2006/relationships"><Relationship Id="rId1" Type="http://schemas.openxmlformats.org/officeDocument/2006/relationships/slideLayout" Target="../slideLayouts/slideLayout179.xml"/><Relationship Id="rId2" Type="http://schemas.openxmlformats.org/officeDocument/2006/relationships/slideLayout" Target="../slideLayouts/slideLayout180.xml"/><Relationship Id="rId3" Type="http://schemas.openxmlformats.org/officeDocument/2006/relationships/slideLayout" Target="../slideLayouts/slideLayout181.xml"/><Relationship Id="rId4" Type="http://schemas.openxmlformats.org/officeDocument/2006/relationships/slideLayout" Target="../slideLayouts/slideLayout182.xml"/><Relationship Id="rId11" Type="http://schemas.openxmlformats.org/officeDocument/2006/relationships/slideLayout" Target="../slideLayouts/slideLayout189.xml"/><Relationship Id="rId10" Type="http://schemas.openxmlformats.org/officeDocument/2006/relationships/slideLayout" Target="../slideLayouts/slideLayout188.xml"/><Relationship Id="rId12" Type="http://schemas.openxmlformats.org/officeDocument/2006/relationships/theme" Target="../theme/theme38.xml"/><Relationship Id="rId9" Type="http://schemas.openxmlformats.org/officeDocument/2006/relationships/slideLayout" Target="../slideLayouts/slideLayout187.xml"/><Relationship Id="rId5" Type="http://schemas.openxmlformats.org/officeDocument/2006/relationships/slideLayout" Target="../slideLayouts/slideLayout183.xml"/><Relationship Id="rId6" Type="http://schemas.openxmlformats.org/officeDocument/2006/relationships/slideLayout" Target="../slideLayouts/slideLayout184.xml"/><Relationship Id="rId7" Type="http://schemas.openxmlformats.org/officeDocument/2006/relationships/slideLayout" Target="../slideLayouts/slideLayout185.xml"/><Relationship Id="rId8" Type="http://schemas.openxmlformats.org/officeDocument/2006/relationships/slideLayout" Target="../slideLayouts/slideLayout186.xml"/></Relationships>
</file>

<file path=ppt/slideMasters/_rels/slideMaster20.xml.rels><?xml version="1.0" encoding="UTF-8" standalone="yes"?><Relationships xmlns="http://schemas.openxmlformats.org/package/2006/relationships"><Relationship Id="rId1" Type="http://schemas.openxmlformats.org/officeDocument/2006/relationships/slideLayout" Target="../slideLayouts/slideLayout190.xml"/><Relationship Id="rId2" Type="http://schemas.openxmlformats.org/officeDocument/2006/relationships/slideLayout" Target="../slideLayouts/slideLayout191.xml"/><Relationship Id="rId3" Type="http://schemas.openxmlformats.org/officeDocument/2006/relationships/slideLayout" Target="../slideLayouts/slideLayout192.xml"/><Relationship Id="rId4" Type="http://schemas.openxmlformats.org/officeDocument/2006/relationships/slideLayout" Target="../slideLayouts/slideLayout193.xml"/><Relationship Id="rId11" Type="http://schemas.openxmlformats.org/officeDocument/2006/relationships/slideLayout" Target="../slideLayouts/slideLayout200.xml"/><Relationship Id="rId10" Type="http://schemas.openxmlformats.org/officeDocument/2006/relationships/slideLayout" Target="../slideLayouts/slideLayout199.xml"/><Relationship Id="rId12" Type="http://schemas.openxmlformats.org/officeDocument/2006/relationships/theme" Target="../theme/theme18.xml"/><Relationship Id="rId9" Type="http://schemas.openxmlformats.org/officeDocument/2006/relationships/slideLayout" Target="../slideLayouts/slideLayout198.xml"/><Relationship Id="rId5" Type="http://schemas.openxmlformats.org/officeDocument/2006/relationships/slideLayout" Target="../slideLayouts/slideLayout194.xml"/><Relationship Id="rId6" Type="http://schemas.openxmlformats.org/officeDocument/2006/relationships/slideLayout" Target="../slideLayouts/slideLayout195.xml"/><Relationship Id="rId7" Type="http://schemas.openxmlformats.org/officeDocument/2006/relationships/slideLayout" Target="../slideLayouts/slideLayout196.xml"/><Relationship Id="rId8" Type="http://schemas.openxmlformats.org/officeDocument/2006/relationships/slideLayout" Target="../slideLayouts/slideLayout197.xml"/></Relationships>
</file>

<file path=ppt/slideMasters/_rels/slideMaster21.xml.rels><?xml version="1.0" encoding="UTF-8" standalone="yes"?><Relationships xmlns="http://schemas.openxmlformats.org/package/2006/relationships"><Relationship Id="rId1" Type="http://schemas.openxmlformats.org/officeDocument/2006/relationships/slideLayout" Target="../slideLayouts/slideLayout201.xml"/><Relationship Id="rId2" Type="http://schemas.openxmlformats.org/officeDocument/2006/relationships/theme" Target="../theme/theme22.xml"/></Relationships>
</file>

<file path=ppt/slideMasters/_rels/slideMaster22.xml.rels><?xml version="1.0" encoding="UTF-8" standalone="yes"?><Relationships xmlns="http://schemas.openxmlformats.org/package/2006/relationships"><Relationship Id="rId1" Type="http://schemas.openxmlformats.org/officeDocument/2006/relationships/slideLayout" Target="../slideLayouts/slideLayout202.xml"/><Relationship Id="rId2" Type="http://schemas.openxmlformats.org/officeDocument/2006/relationships/theme" Target="../theme/theme8.xml"/></Relationships>
</file>

<file path=ppt/slideMasters/_rels/slideMaster23.xml.rels><?xml version="1.0" encoding="UTF-8" standalone="yes"?><Relationships xmlns="http://schemas.openxmlformats.org/package/2006/relationships"><Relationship Id="rId1" Type="http://schemas.openxmlformats.org/officeDocument/2006/relationships/slideLayout" Target="../slideLayouts/slideLayout203.xml"/><Relationship Id="rId2" Type="http://schemas.openxmlformats.org/officeDocument/2006/relationships/slideLayout" Target="../slideLayouts/slideLayout204.xml"/><Relationship Id="rId3" Type="http://schemas.openxmlformats.org/officeDocument/2006/relationships/slideLayout" Target="../slideLayouts/slideLayout205.xml"/><Relationship Id="rId4" Type="http://schemas.openxmlformats.org/officeDocument/2006/relationships/slideLayout" Target="../slideLayouts/slideLayout206.xml"/><Relationship Id="rId11" Type="http://schemas.openxmlformats.org/officeDocument/2006/relationships/slideLayout" Target="../slideLayouts/slideLayout213.xml"/><Relationship Id="rId10" Type="http://schemas.openxmlformats.org/officeDocument/2006/relationships/slideLayout" Target="../slideLayouts/slideLayout212.xml"/><Relationship Id="rId12" Type="http://schemas.openxmlformats.org/officeDocument/2006/relationships/theme" Target="../theme/theme20.xml"/><Relationship Id="rId9" Type="http://schemas.openxmlformats.org/officeDocument/2006/relationships/slideLayout" Target="../slideLayouts/slideLayout211.xml"/><Relationship Id="rId5" Type="http://schemas.openxmlformats.org/officeDocument/2006/relationships/slideLayout" Target="../slideLayouts/slideLayout207.xml"/><Relationship Id="rId6" Type="http://schemas.openxmlformats.org/officeDocument/2006/relationships/slideLayout" Target="../slideLayouts/slideLayout208.xml"/><Relationship Id="rId7" Type="http://schemas.openxmlformats.org/officeDocument/2006/relationships/slideLayout" Target="../slideLayouts/slideLayout209.xml"/><Relationship Id="rId8" Type="http://schemas.openxmlformats.org/officeDocument/2006/relationships/slideLayout" Target="../slideLayouts/slideLayout210.xml"/></Relationships>
</file>

<file path=ppt/slideMasters/_rels/slideMaster24.xml.rels><?xml version="1.0" encoding="UTF-8" standalone="yes"?><Relationships xmlns="http://schemas.openxmlformats.org/package/2006/relationships"><Relationship Id="rId1" Type="http://schemas.openxmlformats.org/officeDocument/2006/relationships/slideLayout" Target="../slideLayouts/slideLayout214.xml"/><Relationship Id="rId2" Type="http://schemas.openxmlformats.org/officeDocument/2006/relationships/slideLayout" Target="../slideLayouts/slideLayout215.xml"/><Relationship Id="rId3" Type="http://schemas.openxmlformats.org/officeDocument/2006/relationships/slideLayout" Target="../slideLayouts/slideLayout216.xml"/><Relationship Id="rId4" Type="http://schemas.openxmlformats.org/officeDocument/2006/relationships/slideLayout" Target="../slideLayouts/slideLayout217.xml"/><Relationship Id="rId11" Type="http://schemas.openxmlformats.org/officeDocument/2006/relationships/slideLayout" Target="../slideLayouts/slideLayout224.xml"/><Relationship Id="rId10" Type="http://schemas.openxmlformats.org/officeDocument/2006/relationships/slideLayout" Target="../slideLayouts/slideLayout223.xml"/><Relationship Id="rId12" Type="http://schemas.openxmlformats.org/officeDocument/2006/relationships/theme" Target="../theme/theme7.xml"/><Relationship Id="rId9" Type="http://schemas.openxmlformats.org/officeDocument/2006/relationships/slideLayout" Target="../slideLayouts/slideLayout222.xml"/><Relationship Id="rId5" Type="http://schemas.openxmlformats.org/officeDocument/2006/relationships/slideLayout" Target="../slideLayouts/slideLayout218.xml"/><Relationship Id="rId6" Type="http://schemas.openxmlformats.org/officeDocument/2006/relationships/slideLayout" Target="../slideLayouts/slideLayout219.xml"/><Relationship Id="rId7" Type="http://schemas.openxmlformats.org/officeDocument/2006/relationships/slideLayout" Target="../slideLayouts/slideLayout220.xml"/><Relationship Id="rId8" Type="http://schemas.openxmlformats.org/officeDocument/2006/relationships/slideLayout" Target="../slideLayouts/slideLayout221.xml"/></Relationships>
</file>

<file path=ppt/slideMasters/_rels/slideMaster25.xml.rels><?xml version="1.0" encoding="UTF-8" standalone="yes"?><Relationships xmlns="http://schemas.openxmlformats.org/package/2006/relationships"><Relationship Id="rId1" Type="http://schemas.openxmlformats.org/officeDocument/2006/relationships/slideLayout" Target="../slideLayouts/slideLayout225.xml"/><Relationship Id="rId2" Type="http://schemas.openxmlformats.org/officeDocument/2006/relationships/slideLayout" Target="../slideLayouts/slideLayout226.xml"/><Relationship Id="rId3" Type="http://schemas.openxmlformats.org/officeDocument/2006/relationships/slideLayout" Target="../slideLayouts/slideLayout227.xml"/><Relationship Id="rId4" Type="http://schemas.openxmlformats.org/officeDocument/2006/relationships/slideLayout" Target="../slideLayouts/slideLayout228.xml"/><Relationship Id="rId11" Type="http://schemas.openxmlformats.org/officeDocument/2006/relationships/slideLayout" Target="../slideLayouts/slideLayout235.xml"/><Relationship Id="rId10" Type="http://schemas.openxmlformats.org/officeDocument/2006/relationships/slideLayout" Target="../slideLayouts/slideLayout234.xml"/><Relationship Id="rId12" Type="http://schemas.openxmlformats.org/officeDocument/2006/relationships/theme" Target="../theme/theme31.xml"/><Relationship Id="rId9" Type="http://schemas.openxmlformats.org/officeDocument/2006/relationships/slideLayout" Target="../slideLayouts/slideLayout233.xml"/><Relationship Id="rId5" Type="http://schemas.openxmlformats.org/officeDocument/2006/relationships/slideLayout" Target="../slideLayouts/slideLayout229.xml"/><Relationship Id="rId6" Type="http://schemas.openxmlformats.org/officeDocument/2006/relationships/slideLayout" Target="../slideLayouts/slideLayout230.xml"/><Relationship Id="rId7" Type="http://schemas.openxmlformats.org/officeDocument/2006/relationships/slideLayout" Target="../slideLayouts/slideLayout231.xml"/><Relationship Id="rId8" Type="http://schemas.openxmlformats.org/officeDocument/2006/relationships/slideLayout" Target="../slideLayouts/slideLayout232.xml"/></Relationships>
</file>

<file path=ppt/slideMasters/_rels/slideMaster26.xml.rels><?xml version="1.0" encoding="UTF-8" standalone="yes"?><Relationships xmlns="http://schemas.openxmlformats.org/package/2006/relationships"><Relationship Id="rId1" Type="http://schemas.openxmlformats.org/officeDocument/2006/relationships/slideLayout" Target="../slideLayouts/slideLayout236.xml"/><Relationship Id="rId2" Type="http://schemas.openxmlformats.org/officeDocument/2006/relationships/slideLayout" Target="../slideLayouts/slideLayout237.xml"/><Relationship Id="rId3" Type="http://schemas.openxmlformats.org/officeDocument/2006/relationships/slideLayout" Target="../slideLayouts/slideLayout238.xml"/><Relationship Id="rId4" Type="http://schemas.openxmlformats.org/officeDocument/2006/relationships/slideLayout" Target="../slideLayouts/slideLayout239.xml"/><Relationship Id="rId11" Type="http://schemas.openxmlformats.org/officeDocument/2006/relationships/slideLayout" Target="../slideLayouts/slideLayout246.xml"/><Relationship Id="rId10" Type="http://schemas.openxmlformats.org/officeDocument/2006/relationships/slideLayout" Target="../slideLayouts/slideLayout245.xml"/><Relationship Id="rId12" Type="http://schemas.openxmlformats.org/officeDocument/2006/relationships/theme" Target="../theme/theme17.xml"/><Relationship Id="rId9" Type="http://schemas.openxmlformats.org/officeDocument/2006/relationships/slideLayout" Target="../slideLayouts/slideLayout244.xml"/><Relationship Id="rId5" Type="http://schemas.openxmlformats.org/officeDocument/2006/relationships/slideLayout" Target="../slideLayouts/slideLayout240.xml"/><Relationship Id="rId6" Type="http://schemas.openxmlformats.org/officeDocument/2006/relationships/slideLayout" Target="../slideLayouts/slideLayout241.xml"/><Relationship Id="rId7" Type="http://schemas.openxmlformats.org/officeDocument/2006/relationships/slideLayout" Target="../slideLayouts/slideLayout242.xml"/><Relationship Id="rId8" Type="http://schemas.openxmlformats.org/officeDocument/2006/relationships/slideLayout" Target="../slideLayouts/slideLayout243.xml"/></Relationships>
</file>

<file path=ppt/slideMasters/_rels/slideMaster27.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slideLayout" Target="../slideLayouts/slideLayout248.xml"/><Relationship Id="rId3" Type="http://schemas.openxmlformats.org/officeDocument/2006/relationships/slideLayout" Target="../slideLayouts/slideLayout249.xml"/><Relationship Id="rId4" Type="http://schemas.openxmlformats.org/officeDocument/2006/relationships/slideLayout" Target="../slideLayouts/slideLayout250.xml"/><Relationship Id="rId11" Type="http://schemas.openxmlformats.org/officeDocument/2006/relationships/slideLayout" Target="../slideLayouts/slideLayout257.xml"/><Relationship Id="rId10" Type="http://schemas.openxmlformats.org/officeDocument/2006/relationships/slideLayout" Target="../slideLayouts/slideLayout256.xml"/><Relationship Id="rId12" Type="http://schemas.openxmlformats.org/officeDocument/2006/relationships/theme" Target="../theme/theme4.xml"/><Relationship Id="rId9" Type="http://schemas.openxmlformats.org/officeDocument/2006/relationships/slideLayout" Target="../slideLayouts/slideLayout255.xml"/><Relationship Id="rId5" Type="http://schemas.openxmlformats.org/officeDocument/2006/relationships/slideLayout" Target="../slideLayouts/slideLayout251.xml"/><Relationship Id="rId6" Type="http://schemas.openxmlformats.org/officeDocument/2006/relationships/slideLayout" Target="../slideLayouts/slideLayout252.xml"/><Relationship Id="rId7" Type="http://schemas.openxmlformats.org/officeDocument/2006/relationships/slideLayout" Target="../slideLayouts/slideLayout253.xml"/><Relationship Id="rId8" Type="http://schemas.openxmlformats.org/officeDocument/2006/relationships/slideLayout" Target="../slideLayouts/slideLayout254.xml"/></Relationships>
</file>

<file path=ppt/slideMasters/_rels/slideMaster28.xml.rels><?xml version="1.0" encoding="UTF-8" standalone="yes"?><Relationships xmlns="http://schemas.openxmlformats.org/package/2006/relationships"><Relationship Id="rId1" Type="http://schemas.openxmlformats.org/officeDocument/2006/relationships/slideLayout" Target="../slideLayouts/slideLayout258.xml"/><Relationship Id="rId2" Type="http://schemas.openxmlformats.org/officeDocument/2006/relationships/slideLayout" Target="../slideLayouts/slideLayout259.xml"/><Relationship Id="rId3" Type="http://schemas.openxmlformats.org/officeDocument/2006/relationships/slideLayout" Target="../slideLayouts/slideLayout260.xml"/><Relationship Id="rId4" Type="http://schemas.openxmlformats.org/officeDocument/2006/relationships/slideLayout" Target="../slideLayouts/slideLayout261.xml"/><Relationship Id="rId11" Type="http://schemas.openxmlformats.org/officeDocument/2006/relationships/slideLayout" Target="../slideLayouts/slideLayout268.xml"/><Relationship Id="rId10" Type="http://schemas.openxmlformats.org/officeDocument/2006/relationships/slideLayout" Target="../slideLayouts/slideLayout267.xml"/><Relationship Id="rId12" Type="http://schemas.openxmlformats.org/officeDocument/2006/relationships/theme" Target="../theme/theme35.xml"/><Relationship Id="rId9" Type="http://schemas.openxmlformats.org/officeDocument/2006/relationships/slideLayout" Target="../slideLayouts/slideLayout266.xml"/><Relationship Id="rId5" Type="http://schemas.openxmlformats.org/officeDocument/2006/relationships/slideLayout" Target="../slideLayouts/slideLayout262.xml"/><Relationship Id="rId6" Type="http://schemas.openxmlformats.org/officeDocument/2006/relationships/slideLayout" Target="../slideLayouts/slideLayout263.xml"/><Relationship Id="rId7" Type="http://schemas.openxmlformats.org/officeDocument/2006/relationships/slideLayout" Target="../slideLayouts/slideLayout264.xml"/><Relationship Id="rId8" Type="http://schemas.openxmlformats.org/officeDocument/2006/relationships/slideLayout" Target="../slideLayouts/slideLayout265.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279.xml"/><Relationship Id="rId10" Type="http://schemas.openxmlformats.org/officeDocument/2006/relationships/slideLayout" Target="../slideLayouts/slideLayout278.xml"/><Relationship Id="rId13" Type="http://schemas.openxmlformats.org/officeDocument/2006/relationships/theme" Target="../theme/theme2.xml"/><Relationship Id="rId12" Type="http://schemas.openxmlformats.org/officeDocument/2006/relationships/slideLayout" Target="../slideLayouts/slideLayout280.xml"/><Relationship Id="rId1" Type="http://schemas.openxmlformats.org/officeDocument/2006/relationships/slideLayout" Target="../slideLayouts/slideLayout269.xml"/><Relationship Id="rId2" Type="http://schemas.openxmlformats.org/officeDocument/2006/relationships/slideLayout" Target="../slideLayouts/slideLayout270.xml"/><Relationship Id="rId3" Type="http://schemas.openxmlformats.org/officeDocument/2006/relationships/slideLayout" Target="../slideLayouts/slideLayout271.xml"/><Relationship Id="rId4" Type="http://schemas.openxmlformats.org/officeDocument/2006/relationships/slideLayout" Target="../slideLayouts/slideLayout272.xml"/><Relationship Id="rId9" Type="http://schemas.openxmlformats.org/officeDocument/2006/relationships/slideLayout" Target="../slideLayouts/slideLayout277.xml"/><Relationship Id="rId5" Type="http://schemas.openxmlformats.org/officeDocument/2006/relationships/slideLayout" Target="../slideLayouts/slideLayout273.xml"/><Relationship Id="rId6" Type="http://schemas.openxmlformats.org/officeDocument/2006/relationships/slideLayout" Target="../slideLayouts/slideLayout274.xml"/><Relationship Id="rId7" Type="http://schemas.openxmlformats.org/officeDocument/2006/relationships/slideLayout" Target="../slideLayouts/slideLayout275.xml"/><Relationship Id="rId8" Type="http://schemas.openxmlformats.org/officeDocument/2006/relationships/slideLayout" Target="../slideLayouts/slideLayout276.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291.xml"/><Relationship Id="rId10" Type="http://schemas.openxmlformats.org/officeDocument/2006/relationships/slideLayout" Target="../slideLayouts/slideLayout290.xml"/><Relationship Id="rId12" Type="http://schemas.openxmlformats.org/officeDocument/2006/relationships/theme" Target="../theme/theme32.xml"/><Relationship Id="rId1" Type="http://schemas.openxmlformats.org/officeDocument/2006/relationships/slideLayout" Target="../slideLayouts/slideLayout281.xml"/><Relationship Id="rId2" Type="http://schemas.openxmlformats.org/officeDocument/2006/relationships/slideLayout" Target="../slideLayouts/slideLayout282.xml"/><Relationship Id="rId3" Type="http://schemas.openxmlformats.org/officeDocument/2006/relationships/slideLayout" Target="../slideLayouts/slideLayout283.xml"/><Relationship Id="rId4" Type="http://schemas.openxmlformats.org/officeDocument/2006/relationships/slideLayout" Target="../slideLayouts/slideLayout284.xml"/><Relationship Id="rId9" Type="http://schemas.openxmlformats.org/officeDocument/2006/relationships/slideLayout" Target="../slideLayouts/slideLayout289.xml"/><Relationship Id="rId5" Type="http://schemas.openxmlformats.org/officeDocument/2006/relationships/slideLayout" Target="../slideLayouts/slideLayout285.xml"/><Relationship Id="rId6" Type="http://schemas.openxmlformats.org/officeDocument/2006/relationships/slideLayout" Target="../slideLayouts/slideLayout286.xml"/><Relationship Id="rId7" Type="http://schemas.openxmlformats.org/officeDocument/2006/relationships/slideLayout" Target="../slideLayouts/slideLayout287.xml"/><Relationship Id="rId8" Type="http://schemas.openxmlformats.org/officeDocument/2006/relationships/slideLayout" Target="../slideLayouts/slideLayout288.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02.xml"/><Relationship Id="rId10" Type="http://schemas.openxmlformats.org/officeDocument/2006/relationships/slideLayout" Target="../slideLayouts/slideLayout301.xml"/><Relationship Id="rId12" Type="http://schemas.openxmlformats.org/officeDocument/2006/relationships/theme" Target="../theme/theme28.xml"/><Relationship Id="rId1" Type="http://schemas.openxmlformats.org/officeDocument/2006/relationships/slideLayout" Target="../slideLayouts/slideLayout292.xml"/><Relationship Id="rId2" Type="http://schemas.openxmlformats.org/officeDocument/2006/relationships/slideLayout" Target="../slideLayouts/slideLayout293.xml"/><Relationship Id="rId3" Type="http://schemas.openxmlformats.org/officeDocument/2006/relationships/slideLayout" Target="../slideLayouts/slideLayout294.xml"/><Relationship Id="rId4" Type="http://schemas.openxmlformats.org/officeDocument/2006/relationships/slideLayout" Target="../slideLayouts/slideLayout295.xml"/><Relationship Id="rId9" Type="http://schemas.openxmlformats.org/officeDocument/2006/relationships/slideLayout" Target="../slideLayouts/slideLayout300.xml"/><Relationship Id="rId5" Type="http://schemas.openxmlformats.org/officeDocument/2006/relationships/slideLayout" Target="../slideLayouts/slideLayout296.xml"/><Relationship Id="rId6" Type="http://schemas.openxmlformats.org/officeDocument/2006/relationships/slideLayout" Target="../slideLayouts/slideLayout297.xml"/><Relationship Id="rId7" Type="http://schemas.openxmlformats.org/officeDocument/2006/relationships/slideLayout" Target="../slideLayouts/slideLayout298.xml"/><Relationship Id="rId8" Type="http://schemas.openxmlformats.org/officeDocument/2006/relationships/slideLayout" Target="../slideLayouts/slideLayout299.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13.xml"/><Relationship Id="rId10" Type="http://schemas.openxmlformats.org/officeDocument/2006/relationships/slideLayout" Target="../slideLayouts/slideLayout312.xml"/><Relationship Id="rId12" Type="http://schemas.openxmlformats.org/officeDocument/2006/relationships/theme" Target="../theme/theme15.xml"/><Relationship Id="rId1" Type="http://schemas.openxmlformats.org/officeDocument/2006/relationships/slideLayout" Target="../slideLayouts/slideLayout303.xml"/><Relationship Id="rId2" Type="http://schemas.openxmlformats.org/officeDocument/2006/relationships/slideLayout" Target="../slideLayouts/slideLayout304.xml"/><Relationship Id="rId3" Type="http://schemas.openxmlformats.org/officeDocument/2006/relationships/slideLayout" Target="../slideLayouts/slideLayout305.xml"/><Relationship Id="rId4" Type="http://schemas.openxmlformats.org/officeDocument/2006/relationships/slideLayout" Target="../slideLayouts/slideLayout306.xml"/><Relationship Id="rId9" Type="http://schemas.openxmlformats.org/officeDocument/2006/relationships/slideLayout" Target="../slideLayouts/slideLayout311.xml"/><Relationship Id="rId5" Type="http://schemas.openxmlformats.org/officeDocument/2006/relationships/slideLayout" Target="../slideLayouts/slideLayout307.xml"/><Relationship Id="rId6" Type="http://schemas.openxmlformats.org/officeDocument/2006/relationships/slideLayout" Target="../slideLayouts/slideLayout308.xml"/><Relationship Id="rId7" Type="http://schemas.openxmlformats.org/officeDocument/2006/relationships/slideLayout" Target="../slideLayouts/slideLayout309.xml"/><Relationship Id="rId8" Type="http://schemas.openxmlformats.org/officeDocument/2006/relationships/slideLayout" Target="../slideLayouts/slideLayout310.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24.xml"/><Relationship Id="rId10" Type="http://schemas.openxmlformats.org/officeDocument/2006/relationships/slideLayout" Target="../slideLayouts/slideLayout323.xml"/><Relationship Id="rId12" Type="http://schemas.openxmlformats.org/officeDocument/2006/relationships/theme" Target="../theme/theme34.xml"/><Relationship Id="rId1" Type="http://schemas.openxmlformats.org/officeDocument/2006/relationships/slideLayout" Target="../slideLayouts/slideLayout314.xml"/><Relationship Id="rId2" Type="http://schemas.openxmlformats.org/officeDocument/2006/relationships/slideLayout" Target="../slideLayouts/slideLayout315.xml"/><Relationship Id="rId3" Type="http://schemas.openxmlformats.org/officeDocument/2006/relationships/slideLayout" Target="../slideLayouts/slideLayout316.xml"/><Relationship Id="rId4" Type="http://schemas.openxmlformats.org/officeDocument/2006/relationships/slideLayout" Target="../slideLayouts/slideLayout317.xml"/><Relationship Id="rId9" Type="http://schemas.openxmlformats.org/officeDocument/2006/relationships/slideLayout" Target="../slideLayouts/slideLayout322.xml"/><Relationship Id="rId5" Type="http://schemas.openxmlformats.org/officeDocument/2006/relationships/slideLayout" Target="../slideLayouts/slideLayout318.xml"/><Relationship Id="rId6" Type="http://schemas.openxmlformats.org/officeDocument/2006/relationships/slideLayout" Target="../slideLayouts/slideLayout319.xml"/><Relationship Id="rId7" Type="http://schemas.openxmlformats.org/officeDocument/2006/relationships/slideLayout" Target="../slideLayouts/slideLayout320.xml"/><Relationship Id="rId8" Type="http://schemas.openxmlformats.org/officeDocument/2006/relationships/slideLayout" Target="../slideLayouts/slideLayout321.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35.xml"/><Relationship Id="rId10" Type="http://schemas.openxmlformats.org/officeDocument/2006/relationships/slideLayout" Target="../slideLayouts/slideLayout334.xml"/><Relationship Id="rId12" Type="http://schemas.openxmlformats.org/officeDocument/2006/relationships/theme" Target="../theme/theme21.xml"/><Relationship Id="rId1" Type="http://schemas.openxmlformats.org/officeDocument/2006/relationships/slideLayout" Target="../slideLayouts/slideLayout325.xml"/><Relationship Id="rId2" Type="http://schemas.openxmlformats.org/officeDocument/2006/relationships/slideLayout" Target="../slideLayouts/slideLayout326.xml"/><Relationship Id="rId3" Type="http://schemas.openxmlformats.org/officeDocument/2006/relationships/slideLayout" Target="../slideLayouts/slideLayout327.xml"/><Relationship Id="rId4" Type="http://schemas.openxmlformats.org/officeDocument/2006/relationships/slideLayout" Target="../slideLayouts/slideLayout328.xml"/><Relationship Id="rId9" Type="http://schemas.openxmlformats.org/officeDocument/2006/relationships/slideLayout" Target="../slideLayouts/slideLayout333.xml"/><Relationship Id="rId5" Type="http://schemas.openxmlformats.org/officeDocument/2006/relationships/slideLayout" Target="../slideLayouts/slideLayout329.xml"/><Relationship Id="rId6" Type="http://schemas.openxmlformats.org/officeDocument/2006/relationships/slideLayout" Target="../slideLayouts/slideLayout330.xml"/><Relationship Id="rId7" Type="http://schemas.openxmlformats.org/officeDocument/2006/relationships/slideLayout" Target="../slideLayouts/slideLayout331.xml"/><Relationship Id="rId8" Type="http://schemas.openxmlformats.org/officeDocument/2006/relationships/slideLayout" Target="../slideLayouts/slideLayout332.xml"/></Relationships>
</file>

<file path=ppt/slideMasters/_rels/slideMaster35.xml.rels><?xml version="1.0" encoding="UTF-8" standalone="yes"?><Relationships xmlns="http://schemas.openxmlformats.org/package/2006/relationships"><Relationship Id="rId1" Type="http://schemas.openxmlformats.org/officeDocument/2006/relationships/image" Target="../media/image05.png"/><Relationship Id="rId2" Type="http://schemas.openxmlformats.org/officeDocument/2006/relationships/image" Target="../media/image00.png"/><Relationship Id="rId3" Type="http://schemas.openxmlformats.org/officeDocument/2006/relationships/image" Target="../media/image06.png"/><Relationship Id="rId4" Type="http://schemas.openxmlformats.org/officeDocument/2006/relationships/image" Target="../media/image02.png"/><Relationship Id="rId9" Type="http://schemas.openxmlformats.org/officeDocument/2006/relationships/theme" Target="../theme/theme37.xml"/><Relationship Id="rId5" Type="http://schemas.openxmlformats.org/officeDocument/2006/relationships/image" Target="../media/image04.png"/><Relationship Id="rId6" Type="http://schemas.openxmlformats.org/officeDocument/2006/relationships/image" Target="../media/image03.png"/><Relationship Id="rId7" Type="http://schemas.openxmlformats.org/officeDocument/2006/relationships/image" Target="../media/image01.png"/><Relationship Id="rId8" Type="http://schemas.openxmlformats.org/officeDocument/2006/relationships/slideLayout" Target="../slideLayouts/slideLayout336.xml"/></Relationships>
</file>

<file path=ppt/slideMasters/_rels/slideMaster36.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theme" Target="../theme/theme36.xml"/></Relationships>
</file>

<file path=ppt/slideMasters/_rels/slideMaster37.xml.rels><?xml version="1.0" encoding="UTF-8" standalone="yes"?><Relationships xmlns="http://schemas.openxmlformats.org/package/2006/relationships"><Relationship Id="rId1" Type="http://schemas.openxmlformats.org/officeDocument/2006/relationships/image" Target="../media/image05.png"/><Relationship Id="rId2" Type="http://schemas.openxmlformats.org/officeDocument/2006/relationships/image" Target="../media/image00.png"/><Relationship Id="rId3" Type="http://schemas.openxmlformats.org/officeDocument/2006/relationships/image" Target="../media/image06.png"/><Relationship Id="rId4" Type="http://schemas.openxmlformats.org/officeDocument/2006/relationships/image" Target="../media/image02.png"/><Relationship Id="rId9" Type="http://schemas.openxmlformats.org/officeDocument/2006/relationships/theme" Target="../theme/theme30.xml"/><Relationship Id="rId5" Type="http://schemas.openxmlformats.org/officeDocument/2006/relationships/image" Target="../media/image04.png"/><Relationship Id="rId6" Type="http://schemas.openxmlformats.org/officeDocument/2006/relationships/image" Target="../media/image03.png"/><Relationship Id="rId7" Type="http://schemas.openxmlformats.org/officeDocument/2006/relationships/image" Target="../media/image01.png"/><Relationship Id="rId8" Type="http://schemas.openxmlformats.org/officeDocument/2006/relationships/slideLayout" Target="../slideLayouts/slideLayout338.xml"/></Relationships>
</file>

<file path=ppt/slideMasters/_rels/slideMaster38.xml.rels><?xml version="1.0" encoding="UTF-8" standalone="yes"?><Relationships xmlns="http://schemas.openxmlformats.org/package/2006/relationships"><Relationship Id="rId1" Type="http://schemas.openxmlformats.org/officeDocument/2006/relationships/slideLayout" Target="../slideLayouts/slideLayout339.xml"/><Relationship Id="rId2" Type="http://schemas.openxmlformats.org/officeDocument/2006/relationships/slideLayout" Target="../slideLayouts/slideLayout340.xml"/><Relationship Id="rId3"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 name="Shape 11"/>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Shape 1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dk2"/>
        </a:solidFill>
      </p:bgPr>
    </p:bg>
    <p:spTree>
      <p:nvGrpSpPr>
        <p:cNvPr id="84" name="Shape 84"/>
        <p:cNvGrpSpPr/>
        <p:nvPr/>
      </p:nvGrpSpPr>
      <p:grpSpPr>
        <a:xfrm>
          <a:off x="0" y="0"/>
          <a:ext cx="0" cy="0"/>
          <a:chOff x="0" y="0"/>
          <a:chExt cx="0" cy="0"/>
        </a:xfrm>
      </p:grpSpPr>
      <p:sp>
        <p:nvSpPr>
          <p:cNvPr id="85" name="Shape 85"/>
          <p:cNvSpPr txBox="1"/>
          <p:nvPr/>
        </p:nvSpPr>
        <p:spPr>
          <a:xfrm>
            <a:off x="0" y="220662"/>
            <a:ext cx="9144000" cy="228600"/>
          </a:xfrm>
          <a:prstGeom prst="rect">
            <a:avLst/>
          </a:prstGeom>
          <a:solidFill>
            <a:srgbClr val="FFFFFF"/>
          </a:solid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86" name="Shape 86"/>
          <p:cNvSpPr txBox="1"/>
          <p:nvPr/>
        </p:nvSpPr>
        <p:spPr>
          <a:xfrm>
            <a:off x="0" y="0"/>
            <a:ext cx="9144000" cy="365125"/>
          </a:xfrm>
          <a:prstGeom prst="rect">
            <a:avLst/>
          </a:prstGeom>
          <a:solidFill>
            <a:schemeClr val="accent1"/>
          </a:solid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cxnSp>
        <p:nvCxnSpPr>
          <p:cNvPr id="87" name="Shape 87"/>
          <p:cNvCxnSpPr/>
          <p:nvPr/>
        </p:nvCxnSpPr>
        <p:spPr>
          <a:xfrm>
            <a:off x="731837" y="4598987"/>
            <a:ext cx="7848599" cy="1587"/>
          </a:xfrm>
          <a:prstGeom prst="straightConnector1">
            <a:avLst/>
          </a:prstGeom>
          <a:noFill/>
          <a:ln cap="flat" cmpd="sng" w="19050">
            <a:solidFill>
              <a:schemeClr val="lt2"/>
            </a:solidFill>
            <a:prstDash val="solid"/>
            <a:miter/>
            <a:headEnd len="med" w="med" type="none"/>
            <a:tailEnd len="med" w="med" type="none"/>
          </a:ln>
        </p:spPr>
      </p:cxnSp>
      <p:sp>
        <p:nvSpPr>
          <p:cNvPr id="88" name="Shape 88"/>
          <p:cNvSpPr txBox="1"/>
          <p:nvPr>
            <p:ph type="title"/>
          </p:nvPr>
        </p:nvSpPr>
        <p:spPr>
          <a:xfrm>
            <a:off x="457200" y="533400"/>
            <a:ext cx="8229600" cy="990597"/>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1pPr>
            <a:lvl2pPr indent="0" lvl="1" marL="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2pPr>
            <a:lvl3pPr indent="0" lvl="2" marL="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3pPr>
            <a:lvl4pPr indent="0" lvl="3" marL="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4pPr>
            <a:lvl5pPr indent="0" lvl="4" marL="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5pPr>
            <a:lvl6pPr indent="0" lvl="5" marL="45720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6pPr>
            <a:lvl7pPr indent="0" lvl="6" marL="91440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7pPr>
            <a:lvl8pPr indent="0" lvl="7" marL="137160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8pPr>
            <a:lvl9pPr indent="0" lvl="8" marL="1828800" marR="0" rtl="0" algn="l">
              <a:spcBef>
                <a:spcPts val="0"/>
              </a:spcBef>
              <a:spcAft>
                <a:spcPts val="0"/>
              </a:spcAft>
              <a:buClr>
                <a:schemeClr val="lt2"/>
              </a:buClr>
              <a:buFont typeface="Arial"/>
              <a:buNone/>
              <a:defRPr b="0" i="0" sz="4000" u="none" cap="none" strike="noStrike">
                <a:solidFill>
                  <a:schemeClr val="lt2"/>
                </a:solidFill>
                <a:latin typeface="Arial"/>
                <a:ea typeface="Arial"/>
                <a:cs typeface="Arial"/>
                <a:sym typeface="Arial"/>
              </a:defRPr>
            </a:lvl9pPr>
          </a:lstStyle>
          <a:p/>
        </p:txBody>
      </p:sp>
      <p:sp>
        <p:nvSpPr>
          <p:cNvPr id="89" name="Shape 89"/>
          <p:cNvSpPr txBox="1"/>
          <p:nvPr>
            <p:ph idx="1" type="body"/>
          </p:nvPr>
        </p:nvSpPr>
        <p:spPr>
          <a:xfrm>
            <a:off x="457200" y="1600200"/>
            <a:ext cx="8229600" cy="4876798"/>
          </a:xfrm>
          <a:prstGeom prst="rect">
            <a:avLst/>
          </a:prstGeom>
          <a:noFill/>
          <a:ln>
            <a:noFill/>
          </a:ln>
        </p:spPr>
        <p:txBody>
          <a:bodyPr anchorCtr="0" anchor="t" bIns="91425" lIns="91425" rIns="91425" tIns="91425"/>
          <a:lstStyle>
            <a:lvl1pPr indent="200977" lvl="0" marL="182563" marR="0" rtl="0" algn="l">
              <a:lnSpc>
                <a:spcPct val="100000"/>
              </a:lnSpc>
              <a:spcBef>
                <a:spcPts val="480"/>
              </a:spcBef>
              <a:spcAft>
                <a:spcPts val="0"/>
              </a:spcAft>
              <a:buClr>
                <a:schemeClr val="accent1"/>
              </a:buClr>
              <a:buSzPct val="85000"/>
              <a:buFont typeface="Arial"/>
              <a:buChar char="•"/>
              <a:defRPr b="0" i="0" sz="2400" u="none" cap="none" strike="noStrike">
                <a:solidFill>
                  <a:schemeClr val="lt1"/>
                </a:solidFill>
                <a:latin typeface="Arial"/>
                <a:ea typeface="Arial"/>
                <a:cs typeface="Arial"/>
                <a:sym typeface="Arial"/>
              </a:defRPr>
            </a:lvl1pPr>
            <a:lvl2pPr indent="120650" lvl="1" marL="457200" marR="0" rtl="0" algn="l">
              <a:lnSpc>
                <a:spcPct val="100000"/>
              </a:lnSpc>
              <a:spcBef>
                <a:spcPts val="400"/>
              </a:spcBef>
              <a:spcAft>
                <a:spcPts val="0"/>
              </a:spcAft>
              <a:buClr>
                <a:schemeClr val="accent1"/>
              </a:buClr>
              <a:buSzPct val="85000"/>
              <a:buFont typeface="Arial"/>
              <a:buChar char="•"/>
              <a:defRPr b="0" i="0" sz="2000" u="none" cap="none" strike="noStrike">
                <a:solidFill>
                  <a:schemeClr val="lt1"/>
                </a:solidFill>
                <a:latin typeface="Arial"/>
                <a:ea typeface="Arial"/>
                <a:cs typeface="Arial"/>
                <a:sym typeface="Arial"/>
              </a:defRPr>
            </a:lvl2pPr>
            <a:lvl3pPr indent="121919" lvl="2" marL="730250" marR="0" rtl="0" algn="l">
              <a:lnSpc>
                <a:spcPct val="100000"/>
              </a:lnSpc>
              <a:spcBef>
                <a:spcPts val="360"/>
              </a:spcBef>
              <a:spcAft>
                <a:spcPts val="0"/>
              </a:spcAft>
              <a:buClr>
                <a:schemeClr val="accent1"/>
              </a:buClr>
              <a:buSzPct val="90000"/>
              <a:buFont typeface="Arial"/>
              <a:buChar char="•"/>
              <a:defRPr b="0" i="0" sz="1800" u="none" cap="none" strike="noStrike">
                <a:solidFill>
                  <a:schemeClr val="lt1"/>
                </a:solidFill>
                <a:latin typeface="Arial"/>
                <a:ea typeface="Arial"/>
                <a:cs typeface="Arial"/>
                <a:sym typeface="Arial"/>
              </a:defRPr>
            </a:lvl3pPr>
            <a:lvl4pPr indent="112712" lvl="3" marL="1004888" marR="0" rtl="0" algn="l">
              <a:lnSpc>
                <a:spcPct val="100000"/>
              </a:lnSpc>
              <a:spcBef>
                <a:spcPts val="320"/>
              </a:spcBef>
              <a:spcAft>
                <a:spcPts val="0"/>
              </a:spcAft>
              <a:buClr>
                <a:schemeClr val="accent1"/>
              </a:buClr>
              <a:buSzPct val="100000"/>
              <a:buFont typeface="Arial"/>
              <a:buChar char="•"/>
              <a:defRPr b="0" i="0" sz="1600" u="none" cap="none" strike="noStrike">
                <a:solidFill>
                  <a:schemeClr val="lt1"/>
                </a:solidFill>
                <a:latin typeface="Arial"/>
                <a:ea typeface="Arial"/>
                <a:cs typeface="Arial"/>
                <a:sym typeface="Arial"/>
              </a:defRPr>
            </a:lvl4pPr>
            <a:lvl5pPr indent="120650" lvl="4" marL="1187450" marR="0" rtl="0" algn="l">
              <a:lnSpc>
                <a:spcPct val="100000"/>
              </a:lnSpc>
              <a:spcBef>
                <a:spcPts val="280"/>
              </a:spcBef>
              <a:spcAft>
                <a:spcPts val="0"/>
              </a:spcAft>
              <a:buClr>
                <a:schemeClr val="accent1"/>
              </a:buClr>
              <a:buSzPct val="100000"/>
              <a:buFont typeface="Arial"/>
              <a:buChar char="•"/>
              <a:defRPr b="0" i="0" sz="1400" u="none" cap="none" strike="noStrike">
                <a:solidFill>
                  <a:schemeClr val="lt1"/>
                </a:solidFill>
                <a:latin typeface="Arial"/>
                <a:ea typeface="Arial"/>
                <a:cs typeface="Arial"/>
                <a:sym typeface="Arial"/>
              </a:defRPr>
            </a:lvl5pPr>
            <a:lvl6pPr indent="44450" lvl="5" marL="1371600" marR="0" rtl="0" algn="l">
              <a:lnSpc>
                <a:spcPct val="100000"/>
              </a:lnSpc>
              <a:spcBef>
                <a:spcPts val="260"/>
              </a:spcBef>
              <a:spcAft>
                <a:spcPts val="0"/>
              </a:spcAft>
              <a:buClr>
                <a:schemeClr val="accent1"/>
              </a:buClr>
              <a:buSzPct val="100000"/>
              <a:buFont typeface="Arial"/>
              <a:buChar char="•"/>
              <a:defRPr b="0" i="0" sz="1300" u="none" cap="none" strike="noStrike">
                <a:solidFill>
                  <a:schemeClr val="lt1"/>
                </a:solidFill>
                <a:latin typeface="Arial"/>
                <a:ea typeface="Arial"/>
                <a:cs typeface="Arial"/>
                <a:sym typeface="Arial"/>
              </a:defRPr>
            </a:lvl6pPr>
            <a:lvl7pPr indent="52069" lvl="6" marL="1554480" marR="0" rtl="0" algn="l">
              <a:lnSpc>
                <a:spcPct val="100000"/>
              </a:lnSpc>
              <a:spcBef>
                <a:spcPts val="260"/>
              </a:spcBef>
              <a:spcAft>
                <a:spcPts val="0"/>
              </a:spcAft>
              <a:buClr>
                <a:schemeClr val="accent1"/>
              </a:buClr>
              <a:buSzPct val="100000"/>
              <a:buFont typeface="Arial"/>
              <a:buChar char="•"/>
              <a:defRPr b="0" i="0" sz="1300" u="none" cap="none" strike="noStrike">
                <a:solidFill>
                  <a:schemeClr val="lt1"/>
                </a:solidFill>
                <a:latin typeface="Arial"/>
                <a:ea typeface="Arial"/>
                <a:cs typeface="Arial"/>
                <a:sym typeface="Arial"/>
              </a:defRPr>
            </a:lvl7pPr>
            <a:lvl8pPr indent="46989" lvl="7" marL="1737360" marR="0" rtl="0" algn="l">
              <a:lnSpc>
                <a:spcPct val="100000"/>
              </a:lnSpc>
              <a:spcBef>
                <a:spcPts val="260"/>
              </a:spcBef>
              <a:spcAft>
                <a:spcPts val="0"/>
              </a:spcAft>
              <a:buClr>
                <a:schemeClr val="accent1"/>
              </a:buClr>
              <a:buSzPct val="100000"/>
              <a:buFont typeface="Arial"/>
              <a:buChar char="•"/>
              <a:defRPr b="0" i="0" sz="1300" u="none" cap="none" strike="noStrike">
                <a:solidFill>
                  <a:schemeClr val="lt1"/>
                </a:solidFill>
                <a:latin typeface="Arial"/>
                <a:ea typeface="Arial"/>
                <a:cs typeface="Arial"/>
                <a:sym typeface="Arial"/>
              </a:defRPr>
            </a:lvl8pPr>
            <a:lvl9pPr indent="41910" lvl="8" marL="1920240" marR="0" rtl="0" algn="l">
              <a:lnSpc>
                <a:spcPct val="100000"/>
              </a:lnSpc>
              <a:spcBef>
                <a:spcPts val="260"/>
              </a:spcBef>
              <a:spcAft>
                <a:spcPts val="0"/>
              </a:spcAft>
              <a:buClr>
                <a:schemeClr val="accent1"/>
              </a:buClr>
              <a:buSzPct val="100000"/>
              <a:buFont typeface="Arial"/>
              <a:buChar char="•"/>
              <a:defRPr b="0" i="0" sz="1300" u="none" cap="none" strike="noStrike">
                <a:solidFill>
                  <a:schemeClr val="lt1"/>
                </a:solidFill>
                <a:latin typeface="Arial"/>
                <a:ea typeface="Arial"/>
                <a:cs typeface="Arial"/>
                <a:sym typeface="Arial"/>
              </a:defRPr>
            </a:lvl9pPr>
          </a:lstStyle>
          <a:p/>
        </p:txBody>
      </p:sp>
      <p:sp>
        <p:nvSpPr>
          <p:cNvPr id="90" name="Shape 90"/>
          <p:cNvSpPr txBox="1"/>
          <p:nvPr>
            <p:ph idx="10" type="dt"/>
          </p:nvPr>
        </p:nvSpPr>
        <p:spPr>
          <a:xfrm>
            <a:off x="457200" y="19050"/>
            <a:ext cx="2895600" cy="32861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FFFFFF"/>
              </a:buClr>
              <a:buFont typeface="Calibri"/>
              <a:buNone/>
              <a:defRPr b="0" i="0" sz="1200" u="none" cap="none" strike="noStrike">
                <a:solidFill>
                  <a:srgbClr val="FFFFFF"/>
                </a:solidFill>
                <a:latin typeface="Calibri"/>
                <a:ea typeface="Calibri"/>
                <a:cs typeface="Calibri"/>
                <a:sym typeface="Calibri"/>
              </a:defRPr>
            </a:lvl1pPr>
            <a:lvl2pPr indent="0" lvl="1" marL="4572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2pPr>
            <a:lvl3pPr indent="0" lvl="2" marL="9144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3pPr>
            <a:lvl4pPr indent="0" lvl="3" marL="13716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4pPr>
            <a:lvl5pPr indent="0" lvl="4" marL="18288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5pPr>
            <a:lvl6pPr indent="0" lvl="5" marL="22860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6pPr>
            <a:lvl7pPr indent="0" lvl="6" marL="32004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7pPr>
            <a:lvl8pPr indent="0" lvl="7" marL="45720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8pPr>
            <a:lvl9pPr indent="0" lvl="8" marL="64008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9pPr>
          </a:lstStyle>
          <a:p/>
        </p:txBody>
      </p:sp>
      <p:sp>
        <p:nvSpPr>
          <p:cNvPr id="91" name="Shape 91"/>
          <p:cNvSpPr txBox="1"/>
          <p:nvPr>
            <p:ph idx="11" type="ftr"/>
          </p:nvPr>
        </p:nvSpPr>
        <p:spPr>
          <a:xfrm>
            <a:off x="3429000" y="19050"/>
            <a:ext cx="4114800" cy="32861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1pPr>
            <a:lvl2pPr indent="0" lvl="1" marL="4572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2pPr>
            <a:lvl3pPr indent="0" lvl="2" marL="9144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3pPr>
            <a:lvl4pPr indent="0" lvl="3" marL="13716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4pPr>
            <a:lvl5pPr indent="0" lvl="4" marL="18288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5pPr>
            <a:lvl6pPr indent="0" lvl="5" marL="22860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6pPr>
            <a:lvl7pPr indent="0" lvl="6" marL="32004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7pPr>
            <a:lvl8pPr indent="0" lvl="7" marL="45720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8pPr>
            <a:lvl9pPr indent="0" lvl="8" marL="6400800" marR="0" rtl="0" algn="l">
              <a:lnSpc>
                <a:spcPct val="100000"/>
              </a:lnSpc>
              <a:spcBef>
                <a:spcPts val="0"/>
              </a:spcBef>
              <a:spcAft>
                <a:spcPts val="0"/>
              </a:spcAft>
              <a:buClr>
                <a:schemeClr val="lt1"/>
              </a:buClr>
              <a:buFont typeface="Calibri"/>
              <a:buNone/>
              <a:defRPr b="0" i="0" sz="1800" u="none" cap="none" strike="noStrike">
                <a:solidFill>
                  <a:schemeClr val="lt1"/>
                </a:solidFill>
                <a:latin typeface="Calibri"/>
                <a:ea typeface="Calibri"/>
                <a:cs typeface="Calibri"/>
                <a:sym typeface="Calibri"/>
              </a:defRPr>
            </a:lvl9pPr>
          </a:lstStyle>
          <a:p/>
        </p:txBody>
      </p:sp>
      <p:sp>
        <p:nvSpPr>
          <p:cNvPr id="92" name="Shape 92"/>
          <p:cNvSpPr txBox="1"/>
          <p:nvPr>
            <p:ph idx="12" type="sldNum"/>
          </p:nvPr>
        </p:nvSpPr>
        <p:spPr>
          <a:xfrm>
            <a:off x="7620000" y="19050"/>
            <a:ext cx="1066799" cy="32861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FFFFFF"/>
              </a:buClr>
              <a:buSzPct val="25000"/>
              <a:buFont typeface="Calibri"/>
              <a:buNone/>
            </a:pPr>
            <a:fld id="{00000000-1234-1234-1234-123412341234}" type="slidenum">
              <a:rPr b="1" i="0" lang="en-US" sz="1400" u="none" cap="none" strike="noStrike">
                <a:solidFill>
                  <a:srgbClr val="FFFFFF"/>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5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99" name="Shape 99"/>
        <p:cNvGrpSpPr/>
        <p:nvPr/>
      </p:nvGrpSpPr>
      <p:grpSpPr>
        <a:xfrm>
          <a:off x="0" y="0"/>
          <a:ext cx="0" cy="0"/>
          <a:chOff x="0" y="0"/>
          <a:chExt cx="0" cy="0"/>
        </a:xfrm>
      </p:grpSpPr>
      <p:sp>
        <p:nvSpPr>
          <p:cNvPr id="100" name="Shape 10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1" name="Shape 101"/>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02" name="Shape 10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3" name="Shape 10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4" name="Shape 10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74" name="Shape 174"/>
        <p:cNvGrpSpPr/>
        <p:nvPr/>
      </p:nvGrpSpPr>
      <p:grpSpPr>
        <a:xfrm>
          <a:off x="0" y="0"/>
          <a:ext cx="0" cy="0"/>
          <a:chOff x="0" y="0"/>
          <a:chExt cx="0" cy="0"/>
        </a:xfrm>
      </p:grpSpPr>
      <p:sp>
        <p:nvSpPr>
          <p:cNvPr id="175" name="Shape 17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6" name="Shape 176"/>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77" name="Shape 17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8" name="Shape 17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9" name="Shape 17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49" name="Shape 249"/>
        <p:cNvGrpSpPr/>
        <p:nvPr/>
      </p:nvGrpSpPr>
      <p:grpSpPr>
        <a:xfrm>
          <a:off x="0" y="0"/>
          <a:ext cx="0" cy="0"/>
          <a:chOff x="0" y="0"/>
          <a:chExt cx="0" cy="0"/>
        </a:xfrm>
      </p:grpSpPr>
      <p:sp>
        <p:nvSpPr>
          <p:cNvPr id="250" name="Shape 25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51" name="Shape 251"/>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52" name="Shape 25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53" name="Shape 25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54" name="Shape 25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324" name="Shape 324"/>
        <p:cNvGrpSpPr/>
        <p:nvPr/>
      </p:nvGrpSpPr>
      <p:grpSpPr>
        <a:xfrm>
          <a:off x="0" y="0"/>
          <a:ext cx="0" cy="0"/>
          <a:chOff x="0" y="0"/>
          <a:chExt cx="0" cy="0"/>
        </a:xfrm>
      </p:grpSpPr>
      <p:sp>
        <p:nvSpPr>
          <p:cNvPr id="325" name="Shape 32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326" name="Shape 326"/>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27" name="Shape 32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28" name="Shape 32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329" name="Shape 32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399" name="Shape 399"/>
        <p:cNvGrpSpPr/>
        <p:nvPr/>
      </p:nvGrpSpPr>
      <p:grpSpPr>
        <a:xfrm>
          <a:off x="0" y="0"/>
          <a:ext cx="0" cy="0"/>
          <a:chOff x="0" y="0"/>
          <a:chExt cx="0" cy="0"/>
        </a:xfrm>
      </p:grpSpPr>
      <p:sp>
        <p:nvSpPr>
          <p:cNvPr id="400" name="Shape 40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01" name="Shape 401"/>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02" name="Shape 40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03" name="Shape 40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04" name="Shape 40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474" name="Shape 474"/>
        <p:cNvGrpSpPr/>
        <p:nvPr/>
      </p:nvGrpSpPr>
      <p:grpSpPr>
        <a:xfrm>
          <a:off x="0" y="0"/>
          <a:ext cx="0" cy="0"/>
          <a:chOff x="0" y="0"/>
          <a:chExt cx="0" cy="0"/>
        </a:xfrm>
      </p:grpSpPr>
      <p:sp>
        <p:nvSpPr>
          <p:cNvPr id="475" name="Shape 47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476" name="Shape 476"/>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77" name="Shape 47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78" name="Shape 47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79" name="Shape 47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49" name="Shape 549"/>
        <p:cNvGrpSpPr/>
        <p:nvPr/>
      </p:nvGrpSpPr>
      <p:grpSpPr>
        <a:xfrm>
          <a:off x="0" y="0"/>
          <a:ext cx="0" cy="0"/>
          <a:chOff x="0" y="0"/>
          <a:chExt cx="0" cy="0"/>
        </a:xfrm>
      </p:grpSpPr>
      <p:sp>
        <p:nvSpPr>
          <p:cNvPr id="550" name="Shape 55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551" name="Shape 551"/>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52" name="Shape 552"/>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53" name="Shape 55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54" name="Shape 554"/>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624" name="Shape 624"/>
        <p:cNvGrpSpPr/>
        <p:nvPr/>
      </p:nvGrpSpPr>
      <p:grpSpPr>
        <a:xfrm>
          <a:off x="0" y="0"/>
          <a:ext cx="0" cy="0"/>
          <a:chOff x="0" y="0"/>
          <a:chExt cx="0" cy="0"/>
        </a:xfrm>
      </p:grpSpPr>
      <p:sp>
        <p:nvSpPr>
          <p:cNvPr id="625" name="Shape 62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626" name="Shape 626"/>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27" name="Shape 627"/>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28" name="Shape 62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29" name="Shape 629"/>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699" name="Shape 699"/>
        <p:cNvGrpSpPr/>
        <p:nvPr/>
      </p:nvGrpSpPr>
      <p:grpSpPr>
        <a:xfrm>
          <a:off x="0" y="0"/>
          <a:ext cx="0" cy="0"/>
          <a:chOff x="0" y="0"/>
          <a:chExt cx="0" cy="0"/>
        </a:xfrm>
      </p:grpSpPr>
      <p:sp>
        <p:nvSpPr>
          <p:cNvPr id="700" name="Shape 70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01" name="Shape 701"/>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02" name="Shape 702"/>
          <p:cNvSpPr txBox="1"/>
          <p:nvPr>
            <p:ph idx="10" type="dt"/>
          </p:nvPr>
        </p:nvSpPr>
        <p:spPr>
          <a:xfrm>
            <a:off x="457200" y="6245225"/>
            <a:ext cx="2133598" cy="47624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03" name="Shape 703"/>
          <p:cNvSpPr txBox="1"/>
          <p:nvPr>
            <p:ph idx="11" type="ftr"/>
          </p:nvPr>
        </p:nvSpPr>
        <p:spPr>
          <a:xfrm>
            <a:off x="3124200" y="6245225"/>
            <a:ext cx="2895600" cy="47624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04" name="Shape 704"/>
          <p:cNvSpPr txBox="1"/>
          <p:nvPr>
            <p:ph idx="12" type="sldNum"/>
          </p:nvPr>
        </p:nvSpPr>
        <p:spPr>
          <a:xfrm>
            <a:off x="6553200" y="6245225"/>
            <a:ext cx="2133598" cy="476249"/>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7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710" name="Shape 710"/>
        <p:cNvGrpSpPr/>
        <p:nvPr/>
      </p:nvGrpSpPr>
      <p:grpSpPr>
        <a:xfrm>
          <a:off x="0" y="0"/>
          <a:ext cx="0" cy="0"/>
          <a:chOff x="0" y="0"/>
          <a:chExt cx="0" cy="0"/>
        </a:xfrm>
      </p:grpSpPr>
      <p:sp>
        <p:nvSpPr>
          <p:cNvPr id="711" name="Shape 71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12" name="Shape 712"/>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13" name="Shape 71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14" name="Shape 71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15" name="Shape 71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785" name="Shape 785"/>
        <p:cNvGrpSpPr/>
        <p:nvPr/>
      </p:nvGrpSpPr>
      <p:grpSpPr>
        <a:xfrm>
          <a:off x="0" y="0"/>
          <a:ext cx="0" cy="0"/>
          <a:chOff x="0" y="0"/>
          <a:chExt cx="0" cy="0"/>
        </a:xfrm>
      </p:grpSpPr>
      <p:sp>
        <p:nvSpPr>
          <p:cNvPr id="786" name="Shape 78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787" name="Shape 787"/>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88" name="Shape 78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89" name="Shape 78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790" name="Shape 79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860" name="Shape 860"/>
        <p:cNvGrpSpPr/>
        <p:nvPr/>
      </p:nvGrpSpPr>
      <p:grpSpPr>
        <a:xfrm>
          <a:off x="0" y="0"/>
          <a:ext cx="0" cy="0"/>
          <a:chOff x="0" y="0"/>
          <a:chExt cx="0" cy="0"/>
        </a:xfrm>
      </p:grpSpPr>
      <p:sp>
        <p:nvSpPr>
          <p:cNvPr id="861" name="Shape 86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862" name="Shape 862"/>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63" name="Shape 86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64" name="Shape 86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65" name="Shape 86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935" name="Shape 935"/>
        <p:cNvGrpSpPr/>
        <p:nvPr/>
      </p:nvGrpSpPr>
      <p:grpSpPr>
        <a:xfrm>
          <a:off x="0" y="0"/>
          <a:ext cx="0" cy="0"/>
          <a:chOff x="0" y="0"/>
          <a:chExt cx="0" cy="0"/>
        </a:xfrm>
      </p:grpSpPr>
      <p:sp>
        <p:nvSpPr>
          <p:cNvPr id="936" name="Shape 93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937" name="Shape 937"/>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38" name="Shape 93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39" name="Shape 93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40" name="Shape 94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010" name="Shape 1010"/>
        <p:cNvGrpSpPr/>
        <p:nvPr/>
      </p:nvGrpSpPr>
      <p:grpSpPr>
        <a:xfrm>
          <a:off x="0" y="0"/>
          <a:ext cx="0" cy="0"/>
          <a:chOff x="0" y="0"/>
          <a:chExt cx="0" cy="0"/>
        </a:xfrm>
      </p:grpSpPr>
      <p:sp>
        <p:nvSpPr>
          <p:cNvPr id="1011" name="Shape 101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12" name="Shape 1012"/>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013" name="Shape 101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14" name="Shape 101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15" name="Shape 101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085" name="Shape 1085"/>
        <p:cNvGrpSpPr/>
        <p:nvPr/>
      </p:nvGrpSpPr>
      <p:grpSpPr>
        <a:xfrm>
          <a:off x="0" y="0"/>
          <a:ext cx="0" cy="0"/>
          <a:chOff x="0" y="0"/>
          <a:chExt cx="0" cy="0"/>
        </a:xfrm>
      </p:grpSpPr>
      <p:sp>
        <p:nvSpPr>
          <p:cNvPr id="1086" name="Shape 108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087" name="Shape 1087"/>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088" name="Shape 108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89" name="Shape 108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90" name="Shape 109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160" name="Shape 1160"/>
        <p:cNvGrpSpPr/>
        <p:nvPr/>
      </p:nvGrpSpPr>
      <p:grpSpPr>
        <a:xfrm>
          <a:off x="0" y="0"/>
          <a:ext cx="0" cy="0"/>
          <a:chOff x="0" y="0"/>
          <a:chExt cx="0" cy="0"/>
        </a:xfrm>
      </p:grpSpPr>
      <p:sp>
        <p:nvSpPr>
          <p:cNvPr id="1161" name="Shape 116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162" name="Shape 1162"/>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163" name="Shape 116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64" name="Shape 116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65" name="Shape 116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235" name="Shape 1235"/>
        <p:cNvGrpSpPr/>
        <p:nvPr/>
      </p:nvGrpSpPr>
      <p:grpSpPr>
        <a:xfrm>
          <a:off x="0" y="0"/>
          <a:ext cx="0" cy="0"/>
          <a:chOff x="0" y="0"/>
          <a:chExt cx="0" cy="0"/>
        </a:xfrm>
      </p:grpSpPr>
      <p:sp>
        <p:nvSpPr>
          <p:cNvPr id="1236" name="Shape 123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237" name="Shape 1237"/>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238" name="Shape 1238"/>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39" name="Shape 123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40" name="Shape 1240"/>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310" name="Shape 1310"/>
        <p:cNvGrpSpPr/>
        <p:nvPr/>
      </p:nvGrpSpPr>
      <p:grpSpPr>
        <a:xfrm>
          <a:off x="0" y="0"/>
          <a:ext cx="0" cy="0"/>
          <a:chOff x="0" y="0"/>
          <a:chExt cx="0" cy="0"/>
        </a:xfrm>
      </p:grpSpPr>
      <p:sp>
        <p:nvSpPr>
          <p:cNvPr id="1311" name="Shape 131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12" name="Shape 1312"/>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313" name="Shape 1313"/>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14" name="Shape 131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15" name="Shape 1315"/>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385" name="Shape 1385"/>
        <p:cNvGrpSpPr/>
        <p:nvPr/>
      </p:nvGrpSpPr>
      <p:grpSpPr>
        <a:xfrm>
          <a:off x="0" y="0"/>
          <a:ext cx="0" cy="0"/>
          <a:chOff x="0" y="0"/>
          <a:chExt cx="0" cy="0"/>
        </a:xfrm>
      </p:grpSpPr>
      <p:sp>
        <p:nvSpPr>
          <p:cNvPr id="1386" name="Shape 138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2"/>
              </a:buClr>
              <a:buFont typeface="Arial"/>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Clr>
                <a:schemeClr val="dk2"/>
              </a:buClr>
              <a:buFont typeface="Arial"/>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Clr>
                <a:schemeClr val="dk2"/>
              </a:buClr>
              <a:buFont typeface="Arial"/>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Clr>
                <a:schemeClr val="dk2"/>
              </a:buClr>
              <a:buFont typeface="Arial"/>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Clr>
                <a:schemeClr val="dk2"/>
              </a:buClr>
              <a:buFont typeface="Arial"/>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Clr>
                <a:schemeClr val="dk2"/>
              </a:buClr>
              <a:buFont typeface="Arial"/>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Clr>
                <a:schemeClr val="dk2"/>
              </a:buClr>
              <a:buFont typeface="Arial"/>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Clr>
                <a:schemeClr val="dk2"/>
              </a:buClr>
              <a:buFont typeface="Arial"/>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Clr>
                <a:schemeClr val="dk2"/>
              </a:buClr>
              <a:buFont typeface="Arial"/>
              <a:buNone/>
              <a:defRPr b="0" i="0" sz="4400" u="none" cap="none" strike="noStrike">
                <a:solidFill>
                  <a:schemeClr val="dk2"/>
                </a:solidFill>
                <a:latin typeface="Arial"/>
                <a:ea typeface="Arial"/>
                <a:cs typeface="Arial"/>
                <a:sym typeface="Arial"/>
              </a:defRPr>
            </a:lvl9pPr>
          </a:lstStyle>
          <a:p/>
        </p:txBody>
      </p:sp>
      <p:sp>
        <p:nvSpPr>
          <p:cNvPr id="1387" name="Shape 1387"/>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Arial"/>
                <a:ea typeface="Arial"/>
                <a:cs typeface="Arial"/>
                <a:sym typeface="Arial"/>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Arial"/>
                <a:ea typeface="Arial"/>
                <a:cs typeface="Arial"/>
                <a:sym typeface="Arial"/>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1388" name="Shape 1388"/>
          <p:cNvSpPr txBox="1"/>
          <p:nvPr>
            <p:ph idx="10" type="dt"/>
          </p:nvPr>
        </p:nvSpPr>
        <p:spPr>
          <a:xfrm>
            <a:off x="457200" y="6245225"/>
            <a:ext cx="2133598"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89" name="Shape 1389"/>
          <p:cNvSpPr txBox="1"/>
          <p:nvPr>
            <p:ph idx="11" type="ftr"/>
          </p:nvPr>
        </p:nvSpPr>
        <p:spPr>
          <a:xfrm>
            <a:off x="3124200" y="6245225"/>
            <a:ext cx="2895600"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90" name="Shape 1390"/>
          <p:cNvSpPr txBox="1"/>
          <p:nvPr>
            <p:ph idx="12" type="sldNum"/>
          </p:nvPr>
        </p:nvSpPr>
        <p:spPr>
          <a:xfrm>
            <a:off x="6553200" y="6245225"/>
            <a:ext cx="2133598" cy="47624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000000"/>
              </a:buClr>
              <a:buSzPct val="25000"/>
              <a:buFont typeface="Calibri"/>
              <a:buNone/>
            </a:pPr>
            <a:fld id="{00000000-1234-1234-1234-123412341234}" type="slidenum">
              <a:rPr b="0" i="0" lang="en-US" sz="1400" u="none" cap="none" strike="noStrike">
                <a:solidFill>
                  <a:srgbClr val="000000"/>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8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395" name="Shape 1395"/>
        <p:cNvGrpSpPr/>
        <p:nvPr/>
      </p:nvGrpSpPr>
      <p:grpSpPr>
        <a:xfrm>
          <a:off x="0" y="0"/>
          <a:ext cx="0" cy="0"/>
          <a:chOff x="0" y="0"/>
          <a:chExt cx="0" cy="0"/>
        </a:xfrm>
      </p:grpSpPr>
      <p:sp>
        <p:nvSpPr>
          <p:cNvPr id="1396" name="Shape 1396"/>
          <p:cNvSpPr txBox="1"/>
          <p:nvPr>
            <p:ph type="title"/>
          </p:nvPr>
        </p:nvSpPr>
        <p:spPr>
          <a:xfrm>
            <a:off x="628650" y="365125"/>
            <a:ext cx="7886700" cy="1325562"/>
          </a:xfrm>
          <a:prstGeom prst="rect">
            <a:avLst/>
          </a:prstGeom>
          <a:noFill/>
          <a:ln>
            <a:noFill/>
          </a:ln>
        </p:spPr>
        <p:txBody>
          <a:bodyPr anchorCtr="0" anchor="ctr" bIns="91425" lIns="91425" rIns="91425" tIns="91425"/>
          <a:lstStyle>
            <a:lvl1pPr indent="0" lvl="0" marL="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l">
              <a:lnSpc>
                <a:spcPct val="9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397" name="Shape 1397"/>
          <p:cNvSpPr txBox="1"/>
          <p:nvPr>
            <p:ph idx="1" type="body"/>
          </p:nvPr>
        </p:nvSpPr>
        <p:spPr>
          <a:xfrm>
            <a:off x="628650" y="1825625"/>
            <a:ext cx="7886700" cy="4351335"/>
          </a:xfrm>
          <a:prstGeom prst="rect">
            <a:avLst/>
          </a:prstGeom>
          <a:noFill/>
          <a:ln>
            <a:noFill/>
          </a:ln>
        </p:spPr>
        <p:txBody>
          <a:bodyPr anchorCtr="0" anchor="t" bIns="91425" lIns="91425" rIns="91425" tIns="91425"/>
          <a:lstStyle>
            <a:lvl1pPr indent="304800" lvl="0" marL="228600" marR="0" rtl="0" algn="l">
              <a:lnSpc>
                <a:spcPct val="90000"/>
              </a:lnSpc>
              <a:spcBef>
                <a:spcPts val="100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228600" lvl="1" marL="685800" marR="0" rtl="0" algn="l">
              <a:lnSpc>
                <a:spcPct val="90000"/>
              </a:lnSpc>
              <a:spcBef>
                <a:spcPts val="50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52400" lvl="2" marL="1143000" marR="0" rtl="0" algn="l">
              <a:lnSpc>
                <a:spcPct val="90000"/>
              </a:lnSpc>
              <a:spcBef>
                <a:spcPts val="5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398" name="Shape 1398"/>
          <p:cNvSpPr txBox="1"/>
          <p:nvPr>
            <p:ph idx="10" type="dt"/>
          </p:nvPr>
        </p:nvSpPr>
        <p:spPr>
          <a:xfrm>
            <a:off x="628650" y="6356350"/>
            <a:ext cx="20574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99" name="Shape 1399"/>
          <p:cNvSpPr txBox="1"/>
          <p:nvPr>
            <p:ph idx="11" type="ftr"/>
          </p:nvPr>
        </p:nvSpPr>
        <p:spPr>
          <a:xfrm>
            <a:off x="3028950" y="6356350"/>
            <a:ext cx="3086097"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00" name="Shape 1400"/>
          <p:cNvSpPr txBox="1"/>
          <p:nvPr>
            <p:ph idx="12" type="sldNum"/>
          </p:nvPr>
        </p:nvSpPr>
        <p:spPr>
          <a:xfrm>
            <a:off x="6457950" y="6356350"/>
            <a:ext cx="2057400"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8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407" name="Shape 1407"/>
        <p:cNvGrpSpPr/>
        <p:nvPr/>
      </p:nvGrpSpPr>
      <p:grpSpPr>
        <a:xfrm>
          <a:off x="0" y="0"/>
          <a:ext cx="0" cy="0"/>
          <a:chOff x="0" y="0"/>
          <a:chExt cx="0" cy="0"/>
        </a:xfrm>
      </p:grpSpPr>
      <p:sp>
        <p:nvSpPr>
          <p:cNvPr id="1408" name="Shape 140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09" name="Shape 1409"/>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410" name="Shape 141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11" name="Shape 141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12" name="Shape 141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482" name="Shape 1482"/>
        <p:cNvGrpSpPr/>
        <p:nvPr/>
      </p:nvGrpSpPr>
      <p:grpSpPr>
        <a:xfrm>
          <a:off x="0" y="0"/>
          <a:ext cx="0" cy="0"/>
          <a:chOff x="0" y="0"/>
          <a:chExt cx="0" cy="0"/>
        </a:xfrm>
      </p:grpSpPr>
      <p:sp>
        <p:nvSpPr>
          <p:cNvPr id="1483" name="Shape 148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484" name="Shape 1484"/>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485" name="Shape 148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86" name="Shape 148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87" name="Shape 148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557" name="Shape 1557"/>
        <p:cNvGrpSpPr/>
        <p:nvPr/>
      </p:nvGrpSpPr>
      <p:grpSpPr>
        <a:xfrm>
          <a:off x="0" y="0"/>
          <a:ext cx="0" cy="0"/>
          <a:chOff x="0" y="0"/>
          <a:chExt cx="0" cy="0"/>
        </a:xfrm>
      </p:grpSpPr>
      <p:sp>
        <p:nvSpPr>
          <p:cNvPr id="1558" name="Shape 155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559" name="Shape 1559"/>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560" name="Shape 156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61" name="Shape 156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62" name="Shape 156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632" name="Shape 1632"/>
        <p:cNvGrpSpPr/>
        <p:nvPr/>
      </p:nvGrpSpPr>
      <p:grpSpPr>
        <a:xfrm>
          <a:off x="0" y="0"/>
          <a:ext cx="0" cy="0"/>
          <a:chOff x="0" y="0"/>
          <a:chExt cx="0" cy="0"/>
        </a:xfrm>
      </p:grpSpPr>
      <p:sp>
        <p:nvSpPr>
          <p:cNvPr id="1633" name="Shape 163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634" name="Shape 1634"/>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635" name="Shape 163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36" name="Shape 163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637" name="Shape 163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707" name="Shape 1707"/>
        <p:cNvGrpSpPr/>
        <p:nvPr/>
      </p:nvGrpSpPr>
      <p:grpSpPr>
        <a:xfrm>
          <a:off x="0" y="0"/>
          <a:ext cx="0" cy="0"/>
          <a:chOff x="0" y="0"/>
          <a:chExt cx="0" cy="0"/>
        </a:xfrm>
      </p:grpSpPr>
      <p:sp>
        <p:nvSpPr>
          <p:cNvPr id="1708" name="Shape 170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09" name="Shape 1709"/>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710" name="Shape 171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11" name="Shape 171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12" name="Shape 171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782" name="Shape 1782"/>
        <p:cNvGrpSpPr/>
        <p:nvPr/>
      </p:nvGrpSpPr>
      <p:grpSpPr>
        <a:xfrm>
          <a:off x="0" y="0"/>
          <a:ext cx="0" cy="0"/>
          <a:chOff x="0" y="0"/>
          <a:chExt cx="0" cy="0"/>
        </a:xfrm>
      </p:grpSpPr>
      <p:sp>
        <p:nvSpPr>
          <p:cNvPr id="1783" name="Shape 178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784" name="Shape 1784"/>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785" name="Shape 178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86" name="Shape 178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787" name="Shape 178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857" name="Shape 1857"/>
        <p:cNvGrpSpPr/>
        <p:nvPr/>
      </p:nvGrpSpPr>
      <p:grpSpPr>
        <a:xfrm>
          <a:off x="0" y="0"/>
          <a:ext cx="0" cy="0"/>
          <a:chOff x="0" y="0"/>
          <a:chExt cx="0" cy="0"/>
        </a:xfrm>
      </p:grpSpPr>
      <p:sp>
        <p:nvSpPr>
          <p:cNvPr id="1858" name="Shape 185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859" name="Shape 1859"/>
          <p:cNvSpPr txBox="1"/>
          <p:nvPr>
            <p:ph idx="1" type="body"/>
          </p:nvPr>
        </p:nvSpPr>
        <p:spPr>
          <a:xfrm>
            <a:off x="457200" y="1600200"/>
            <a:ext cx="8229600" cy="4526100"/>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860" name="Shape 1860"/>
          <p:cNvSpPr txBox="1"/>
          <p:nvPr>
            <p:ph idx="10" type="dt"/>
          </p:nvPr>
        </p:nvSpPr>
        <p:spPr>
          <a:xfrm>
            <a:off x="457200" y="6356350"/>
            <a:ext cx="2133598" cy="3650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61" name="Shape 1861"/>
          <p:cNvSpPr txBox="1"/>
          <p:nvPr>
            <p:ph idx="11" type="ftr"/>
          </p:nvPr>
        </p:nvSpPr>
        <p:spPr>
          <a:xfrm>
            <a:off x="3124200" y="6356350"/>
            <a:ext cx="2895600" cy="365099"/>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862" name="Shape 1862"/>
          <p:cNvSpPr txBox="1"/>
          <p:nvPr>
            <p:ph idx="12" type="sldNum"/>
          </p:nvPr>
        </p:nvSpPr>
        <p:spPr>
          <a:xfrm>
            <a:off x="6553200" y="6356350"/>
            <a:ext cx="2133598" cy="365099"/>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937" name="Shape 1937"/>
        <p:cNvGrpSpPr/>
        <p:nvPr/>
      </p:nvGrpSpPr>
      <p:grpSpPr>
        <a:xfrm>
          <a:off x="0" y="0"/>
          <a:ext cx="0" cy="0"/>
          <a:chOff x="0" y="0"/>
          <a:chExt cx="0" cy="0"/>
        </a:xfrm>
      </p:grpSpPr>
      <p:sp>
        <p:nvSpPr>
          <p:cNvPr id="1938" name="Shape 193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1939" name="Shape 1939"/>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940" name="Shape 194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41" name="Shape 194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942" name="Shape 194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012" name="Shape 2012"/>
        <p:cNvGrpSpPr/>
        <p:nvPr/>
      </p:nvGrpSpPr>
      <p:grpSpPr>
        <a:xfrm>
          <a:off x="0" y="0"/>
          <a:ext cx="0" cy="0"/>
          <a:chOff x="0" y="0"/>
          <a:chExt cx="0" cy="0"/>
        </a:xfrm>
      </p:grpSpPr>
      <p:sp>
        <p:nvSpPr>
          <p:cNvPr id="2013" name="Shape 201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14" name="Shape 2014"/>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015" name="Shape 201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16" name="Shape 201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17" name="Shape 201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087" name="Shape 2087"/>
        <p:cNvGrpSpPr/>
        <p:nvPr/>
      </p:nvGrpSpPr>
      <p:grpSpPr>
        <a:xfrm>
          <a:off x="0" y="0"/>
          <a:ext cx="0" cy="0"/>
          <a:chOff x="0" y="0"/>
          <a:chExt cx="0" cy="0"/>
        </a:xfrm>
      </p:grpSpPr>
      <p:sp>
        <p:nvSpPr>
          <p:cNvPr id="2088" name="Shape 208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089" name="Shape 2089"/>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090" name="Shape 209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91" name="Shape 209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092" name="Shape 209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162" name="Shape 2162"/>
        <p:cNvGrpSpPr/>
        <p:nvPr/>
      </p:nvGrpSpPr>
      <p:grpSpPr>
        <a:xfrm>
          <a:off x="0" y="0"/>
          <a:ext cx="0" cy="0"/>
          <a:chOff x="0" y="0"/>
          <a:chExt cx="0" cy="0"/>
        </a:xfrm>
      </p:grpSpPr>
      <p:sp>
        <p:nvSpPr>
          <p:cNvPr id="2163" name="Shape 216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164" name="Shape 2164"/>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165" name="Shape 2165"/>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66" name="Shape 216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167" name="Shape 2167"/>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237" name="Shape 2237"/>
        <p:cNvGrpSpPr/>
        <p:nvPr/>
      </p:nvGrpSpPr>
      <p:grpSpPr>
        <a:xfrm>
          <a:off x="0" y="0"/>
          <a:ext cx="0" cy="0"/>
          <a:chOff x="0" y="0"/>
          <a:chExt cx="0" cy="0"/>
        </a:xfrm>
      </p:grpSpPr>
      <p:sp>
        <p:nvSpPr>
          <p:cNvPr id="2238" name="Shape 223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9pPr>
          </a:lstStyle>
          <a:p/>
        </p:txBody>
      </p:sp>
      <p:sp>
        <p:nvSpPr>
          <p:cNvPr id="2239" name="Shape 2239"/>
          <p:cNvSpPr txBox="1"/>
          <p:nvPr>
            <p:ph idx="1" type="body"/>
          </p:nvPr>
        </p:nvSpPr>
        <p:spPr>
          <a:xfrm>
            <a:off x="457200" y="1600200"/>
            <a:ext cx="8229600" cy="4525959"/>
          </a:xfrm>
          <a:prstGeom prst="rect">
            <a:avLst/>
          </a:prstGeom>
          <a:noFill/>
          <a:ln>
            <a:noFill/>
          </a:ln>
        </p:spPr>
        <p:txBody>
          <a:bodyPr anchorCtr="0" anchor="t" bIns="91425" lIns="91425" rIns="91425" tIns="91425"/>
          <a:lstStyle>
            <a:lvl1pPr indent="2667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2476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2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52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240" name="Shape 2240"/>
          <p:cNvSpPr txBox="1"/>
          <p:nvPr>
            <p:ph idx="10" type="dt"/>
          </p:nvPr>
        </p:nvSpPr>
        <p:spPr>
          <a:xfrm>
            <a:off x="457200" y="6356350"/>
            <a:ext cx="2133598"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41" name="Shape 224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242" name="Shape 2242"/>
          <p:cNvSpPr txBox="1"/>
          <p:nvPr>
            <p:ph idx="12" type="sldNum"/>
          </p:nvPr>
        </p:nvSpPr>
        <p:spPr>
          <a:xfrm>
            <a:off x="6553200" y="6356350"/>
            <a:ext cx="2133598" cy="365125"/>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98989"/>
              </a:buClr>
              <a:buSzPct val="25000"/>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312" name="Shape 2312"/>
        <p:cNvGrpSpPr/>
        <p:nvPr/>
      </p:nvGrpSpPr>
      <p:grpSpPr>
        <a:xfrm>
          <a:off x="0" y="0"/>
          <a:ext cx="0" cy="0"/>
          <a:chOff x="0" y="0"/>
          <a:chExt cx="0" cy="0"/>
        </a:xfrm>
      </p:grpSpPr>
      <p:grpSp>
        <p:nvGrpSpPr>
          <p:cNvPr id="2313" name="Shape 2313"/>
          <p:cNvGrpSpPr/>
          <p:nvPr/>
        </p:nvGrpSpPr>
        <p:grpSpPr>
          <a:xfrm>
            <a:off x="0" y="0"/>
            <a:ext cx="9143998" cy="6858000"/>
            <a:chOff x="0" y="0"/>
            <a:chExt cx="2147483647" cy="2147483647"/>
          </a:xfrm>
        </p:grpSpPr>
        <p:grpSp>
          <p:nvGrpSpPr>
            <p:cNvPr id="2314" name="Shape 2314"/>
            <p:cNvGrpSpPr/>
            <p:nvPr/>
          </p:nvGrpSpPr>
          <p:grpSpPr>
            <a:xfrm>
              <a:off x="0" y="0"/>
              <a:ext cx="2147483647" cy="2147483306"/>
              <a:chOff x="0" y="0"/>
              <a:chExt cx="2147483642" cy="2147483642"/>
            </a:xfrm>
          </p:grpSpPr>
          <p:pic>
            <p:nvPicPr>
              <p:cNvPr id="2315" name="Shape 2315"/>
              <p:cNvPicPr preferRelativeResize="0"/>
              <p:nvPr/>
            </p:nvPicPr>
            <p:blipFill rotWithShape="1">
              <a:blip r:embed="rId1">
                <a:alphaModFix/>
              </a:blip>
              <a:srcRect b="0" l="0" r="0" t="0"/>
              <a:stretch/>
            </p:blipFill>
            <p:spPr>
              <a:xfrm>
                <a:off x="0" y="0"/>
                <a:ext cx="2147483642" cy="2147483642"/>
              </a:xfrm>
              <a:prstGeom prst="rect">
                <a:avLst/>
              </a:prstGeom>
              <a:noFill/>
              <a:ln>
                <a:noFill/>
              </a:ln>
            </p:spPr>
          </p:pic>
          <p:sp>
            <p:nvSpPr>
              <p:cNvPr id="2316" name="Shape 2316"/>
              <p:cNvSpPr/>
              <p:nvPr/>
            </p:nvSpPr>
            <p:spPr>
              <a:xfrm>
                <a:off x="0" y="0"/>
                <a:ext cx="2147483642" cy="214748364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17" name="Shape 2317"/>
            <p:cNvGrpSpPr/>
            <p:nvPr/>
          </p:nvGrpSpPr>
          <p:grpSpPr>
            <a:xfrm>
              <a:off x="1516123403" y="1838245731"/>
              <a:ext cx="174661999" cy="309237619"/>
              <a:chOff x="0" y="0"/>
              <a:chExt cx="2147483642" cy="2147483642"/>
            </a:xfrm>
          </p:grpSpPr>
          <p:pic>
            <p:nvPicPr>
              <p:cNvPr id="2318" name="Shape 2318"/>
              <p:cNvPicPr preferRelativeResize="0"/>
              <p:nvPr/>
            </p:nvPicPr>
            <p:blipFill rotWithShape="1">
              <a:blip r:embed="rId2">
                <a:alphaModFix/>
              </a:blip>
              <a:srcRect b="0" l="0" r="0" t="0"/>
              <a:stretch/>
            </p:blipFill>
            <p:spPr>
              <a:xfrm>
                <a:off x="0" y="0"/>
                <a:ext cx="2147483642" cy="2147483642"/>
              </a:xfrm>
              <a:prstGeom prst="rect">
                <a:avLst/>
              </a:prstGeom>
              <a:noFill/>
              <a:ln>
                <a:noFill/>
              </a:ln>
            </p:spPr>
          </p:pic>
          <p:sp>
            <p:nvSpPr>
              <p:cNvPr id="2319" name="Shape 2319"/>
              <p:cNvSpPr/>
              <p:nvPr/>
            </p:nvSpPr>
            <p:spPr>
              <a:xfrm>
                <a:off x="317332950" y="308834400"/>
                <a:ext cx="1516941558" cy="152318710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20" name="Shape 2320"/>
            <p:cNvGrpSpPr/>
            <p:nvPr/>
          </p:nvGrpSpPr>
          <p:grpSpPr>
            <a:xfrm>
              <a:off x="1516123403" y="524940380"/>
              <a:ext cx="496784511" cy="883808668"/>
              <a:chOff x="0" y="0"/>
              <a:chExt cx="2147483642" cy="2147483642"/>
            </a:xfrm>
          </p:grpSpPr>
          <p:pic>
            <p:nvPicPr>
              <p:cNvPr id="2321" name="Shape 2321"/>
              <p:cNvPicPr preferRelativeResize="0"/>
              <p:nvPr/>
            </p:nvPicPr>
            <p:blipFill rotWithShape="1">
              <a:blip r:embed="rId3">
                <a:alphaModFix/>
              </a:blip>
              <a:srcRect b="0" l="0" r="0" t="0"/>
              <a:stretch/>
            </p:blipFill>
            <p:spPr>
              <a:xfrm>
                <a:off x="0" y="0"/>
                <a:ext cx="2147483642" cy="2147483642"/>
              </a:xfrm>
              <a:prstGeom prst="rect">
                <a:avLst/>
              </a:prstGeom>
              <a:noFill/>
              <a:ln>
                <a:noFill/>
              </a:ln>
            </p:spPr>
          </p:pic>
          <p:sp>
            <p:nvSpPr>
              <p:cNvPr id="2322" name="Shape 2322"/>
              <p:cNvSpPr/>
              <p:nvPr/>
            </p:nvSpPr>
            <p:spPr>
              <a:xfrm>
                <a:off x="315490750" y="314152375"/>
                <a:ext cx="1517952667" cy="151685961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23" name="Shape 2323"/>
            <p:cNvGrpSpPr/>
            <p:nvPr/>
          </p:nvGrpSpPr>
          <p:grpSpPr>
            <a:xfrm>
              <a:off x="1408749203" y="0"/>
              <a:ext cx="282036191" cy="502033867"/>
              <a:chOff x="0" y="0"/>
              <a:chExt cx="2147483642" cy="2147483642"/>
            </a:xfrm>
          </p:grpSpPr>
          <p:pic>
            <p:nvPicPr>
              <p:cNvPr id="2324" name="Shape 2324"/>
              <p:cNvPicPr preferRelativeResize="0"/>
              <p:nvPr/>
            </p:nvPicPr>
            <p:blipFill rotWithShape="1">
              <a:blip r:embed="rId4">
                <a:alphaModFix/>
              </a:blip>
              <a:srcRect b="0" l="0" r="0" t="0"/>
              <a:stretch/>
            </p:blipFill>
            <p:spPr>
              <a:xfrm>
                <a:off x="0" y="0"/>
                <a:ext cx="2147483642" cy="2147483642"/>
              </a:xfrm>
              <a:prstGeom prst="rect">
                <a:avLst/>
              </a:prstGeom>
              <a:noFill/>
              <a:ln>
                <a:noFill/>
              </a:ln>
            </p:spPr>
          </p:pic>
          <p:sp>
            <p:nvSpPr>
              <p:cNvPr id="2325" name="Shape 2325"/>
              <p:cNvSpPr/>
              <p:nvPr/>
            </p:nvSpPr>
            <p:spPr>
              <a:xfrm>
                <a:off x="316250725" y="316019700"/>
                <a:ext cx="1517536285" cy="15156130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26" name="Shape 2326"/>
            <p:cNvGrpSpPr/>
            <p:nvPr/>
          </p:nvGrpSpPr>
          <p:grpSpPr>
            <a:xfrm>
              <a:off x="0" y="906715166"/>
              <a:ext cx="416611806" cy="740643170"/>
              <a:chOff x="0" y="0"/>
              <a:chExt cx="2147483642" cy="2147483642"/>
            </a:xfrm>
          </p:grpSpPr>
          <p:pic>
            <p:nvPicPr>
              <p:cNvPr id="2327" name="Shape 2327"/>
              <p:cNvPicPr preferRelativeResize="0"/>
              <p:nvPr/>
            </p:nvPicPr>
            <p:blipFill rotWithShape="1">
              <a:blip r:embed="rId5">
                <a:alphaModFix/>
              </a:blip>
              <a:srcRect b="0" l="0" r="0" t="0"/>
              <a:stretch/>
            </p:blipFill>
            <p:spPr>
              <a:xfrm>
                <a:off x="0" y="0"/>
                <a:ext cx="2147483642" cy="2147483642"/>
              </a:xfrm>
              <a:prstGeom prst="rect">
                <a:avLst/>
              </a:prstGeom>
              <a:noFill/>
              <a:ln>
                <a:noFill/>
              </a:ln>
            </p:spPr>
          </p:pic>
          <p:sp>
            <p:nvSpPr>
              <p:cNvPr id="2328" name="Shape 2328"/>
              <p:cNvSpPr/>
              <p:nvPr/>
            </p:nvSpPr>
            <p:spPr>
              <a:xfrm>
                <a:off x="314086250" y="314086400"/>
                <a:ext cx="1516543762" cy="151654376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29" name="Shape 2329"/>
            <p:cNvGrpSpPr/>
            <p:nvPr/>
          </p:nvGrpSpPr>
          <p:grpSpPr>
            <a:xfrm>
              <a:off x="0" y="836086868"/>
              <a:ext cx="738734335" cy="1311396555"/>
              <a:chOff x="0" y="0"/>
              <a:chExt cx="2147483642" cy="2147483642"/>
            </a:xfrm>
          </p:grpSpPr>
          <p:pic>
            <p:nvPicPr>
              <p:cNvPr id="2330" name="Shape 2330"/>
              <p:cNvPicPr preferRelativeResize="0"/>
              <p:nvPr/>
            </p:nvPicPr>
            <p:blipFill rotWithShape="1">
              <a:blip r:embed="rId6">
                <a:alphaModFix/>
              </a:blip>
              <a:srcRect b="0" l="0" r="0" t="0"/>
              <a:stretch/>
            </p:blipFill>
            <p:spPr>
              <a:xfrm>
                <a:off x="0" y="0"/>
                <a:ext cx="2147483642" cy="2147483642"/>
              </a:xfrm>
              <a:prstGeom prst="rect">
                <a:avLst/>
              </a:prstGeom>
              <a:noFill/>
              <a:ln>
                <a:noFill/>
              </a:ln>
            </p:spPr>
          </p:pic>
          <p:sp>
            <p:nvSpPr>
              <p:cNvPr id="2331" name="Shape 2331"/>
              <p:cNvSpPr/>
              <p:nvPr/>
            </p:nvSpPr>
            <p:spPr>
              <a:xfrm>
                <a:off x="314262925" y="313157750"/>
                <a:ext cx="1517397125" cy="151960528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32" name="Shape 2332"/>
            <p:cNvGrpSpPr/>
            <p:nvPr/>
          </p:nvGrpSpPr>
          <p:grpSpPr>
            <a:xfrm>
              <a:off x="1516123403" y="1836337131"/>
              <a:ext cx="174661999" cy="311146515"/>
              <a:chOff x="0" y="0"/>
              <a:chExt cx="2147483642" cy="2147483642"/>
            </a:xfrm>
          </p:grpSpPr>
          <p:pic>
            <p:nvPicPr>
              <p:cNvPr id="2333" name="Shape 2333"/>
              <p:cNvPicPr preferRelativeResize="0"/>
              <p:nvPr/>
            </p:nvPicPr>
            <p:blipFill rotWithShape="1">
              <a:blip r:embed="rId7">
                <a:alphaModFix/>
              </a:blip>
              <a:srcRect b="0" l="0" r="0" t="0"/>
              <a:stretch/>
            </p:blipFill>
            <p:spPr>
              <a:xfrm>
                <a:off x="0" y="0"/>
                <a:ext cx="2147483642" cy="2147483642"/>
              </a:xfrm>
              <a:prstGeom prst="rect">
                <a:avLst/>
              </a:prstGeom>
              <a:noFill/>
              <a:ln>
                <a:noFill/>
              </a:ln>
            </p:spPr>
          </p:pic>
          <p:sp>
            <p:nvSpPr>
              <p:cNvPr id="2334" name="Shape 2334"/>
              <p:cNvSpPr/>
              <p:nvPr/>
            </p:nvSpPr>
            <p:spPr>
              <a:xfrm>
                <a:off x="317332950" y="315443500"/>
                <a:ext cx="1516941558" cy="151384231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35" name="Shape 2335"/>
            <p:cNvSpPr/>
            <p:nvPr/>
          </p:nvSpPr>
          <p:spPr>
            <a:xfrm>
              <a:off x="0" y="496942"/>
              <a:ext cx="2147483463" cy="2146986614"/>
            </a:xfrm>
            <a:custGeom>
              <a:pathLst>
                <a:path extrusionOk="0" h="120000" w="120000">
                  <a:moveTo>
                    <a:pt x="0" y="0"/>
                  </a:moveTo>
                  <a:lnTo>
                    <a:pt x="0" y="120000"/>
                  </a:lnTo>
                  <a:lnTo>
                    <a:pt x="120000" y="120000"/>
                  </a:lnTo>
                  <a:lnTo>
                    <a:pt x="120000" y="0"/>
                  </a:lnTo>
                  <a:lnTo>
                    <a:pt x="0" y="0"/>
                  </a:lnTo>
                  <a:close/>
                  <a:moveTo>
                    <a:pt x="115248" y="111664"/>
                  </a:moveTo>
                  <a:lnTo>
                    <a:pt x="4688" y="111664"/>
                  </a:lnTo>
                  <a:lnTo>
                    <a:pt x="4688" y="8224"/>
                  </a:lnTo>
                  <a:lnTo>
                    <a:pt x="115248" y="8224"/>
                  </a:lnTo>
                  <a:lnTo>
                    <a:pt x="115248" y="111664"/>
                  </a:lnTo>
                  <a:close/>
                </a:path>
              </a:pathLst>
            </a:cu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36" name="Shape 2336"/>
          <p:cNvSpPr/>
          <p:nvPr/>
        </p:nvSpPr>
        <p:spPr>
          <a:xfrm>
            <a:off x="7832725" y="0"/>
            <a:ext cx="514350" cy="1143000"/>
          </a:xfrm>
          <a:prstGeom prst="rect">
            <a:avLst/>
          </a:prstGeom>
          <a:solidFill>
            <a:schemeClr val="accent1"/>
          </a:solidFill>
          <a:ln>
            <a:noFill/>
          </a:ln>
          <a:effectLst>
            <a:outerShdw blurRad="63500" dir="5400000" dist="25400">
              <a:srgbClr val="000000">
                <a:alpha val="43921"/>
              </a:srgbClr>
            </a:outerShdw>
          </a:effectLst>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337" name="Shape 2337"/>
          <p:cNvSpPr txBox="1"/>
          <p:nvPr>
            <p:ph type="title"/>
          </p:nvPr>
        </p:nvSpPr>
        <p:spPr>
          <a:xfrm>
            <a:off x="866775" y="947737"/>
            <a:ext cx="6570661" cy="728661"/>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1pPr>
            <a:lvl2pPr indent="0" lvl="1"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2pPr>
            <a:lvl3pPr indent="0" lvl="2"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3pPr>
            <a:lvl4pPr indent="0" lvl="3"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4pPr>
            <a:lvl5pPr indent="0" lvl="4"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5pPr>
            <a:lvl6pPr indent="0" lvl="5" marL="0" marR="0" rtl="0" algn="l">
              <a:spcBef>
                <a:spcPts val="0"/>
              </a:spcBef>
              <a:buClr>
                <a:schemeClr val="dk2"/>
              </a:buClr>
              <a:buFont typeface="Arial"/>
              <a:buNone/>
              <a:defRPr b="0" i="0" sz="1800" u="none" cap="none" strike="noStrike">
                <a:solidFill>
                  <a:schemeClr val="dk2"/>
                </a:solidFill>
              </a:defRPr>
            </a:lvl6pPr>
            <a:lvl7pPr indent="0" lvl="6" marL="0" marR="0" rtl="0" algn="l">
              <a:spcBef>
                <a:spcPts val="0"/>
              </a:spcBef>
              <a:buClr>
                <a:schemeClr val="dk2"/>
              </a:buClr>
              <a:buFont typeface="Arial"/>
              <a:buNone/>
              <a:defRPr b="0" i="0" sz="1800" u="none" cap="none" strike="noStrike">
                <a:solidFill>
                  <a:schemeClr val="dk2"/>
                </a:solidFill>
              </a:defRPr>
            </a:lvl7pPr>
            <a:lvl8pPr indent="0" lvl="7" marL="0" marR="0" rtl="0" algn="l">
              <a:spcBef>
                <a:spcPts val="0"/>
              </a:spcBef>
              <a:buClr>
                <a:schemeClr val="dk2"/>
              </a:buClr>
              <a:buFont typeface="Arial"/>
              <a:buNone/>
              <a:defRPr b="0" i="0" sz="1800" u="none" cap="none" strike="noStrike">
                <a:solidFill>
                  <a:schemeClr val="dk2"/>
                </a:solidFill>
              </a:defRPr>
            </a:lvl8pPr>
            <a:lvl9pPr indent="0" lvl="8" marL="0" marR="0" rtl="0" algn="l">
              <a:spcBef>
                <a:spcPts val="0"/>
              </a:spcBef>
              <a:buClr>
                <a:schemeClr val="dk2"/>
              </a:buClr>
              <a:buFont typeface="Arial"/>
              <a:buNone/>
              <a:defRPr b="0" i="0" sz="1800" u="none" cap="none" strike="noStrike">
                <a:solidFill>
                  <a:schemeClr val="dk2"/>
                </a:solidFill>
              </a:defRPr>
            </a:lvl9pPr>
          </a:lstStyle>
          <a:p/>
        </p:txBody>
      </p:sp>
      <p:sp>
        <p:nvSpPr>
          <p:cNvPr id="2338" name="Shape 2338"/>
          <p:cNvSpPr txBox="1"/>
          <p:nvPr>
            <p:ph idx="1" type="body"/>
          </p:nvPr>
        </p:nvSpPr>
        <p:spPr>
          <a:xfrm>
            <a:off x="866775" y="2603500"/>
            <a:ext cx="6570661" cy="3416298"/>
          </a:xfrm>
          <a:prstGeom prst="rect">
            <a:avLst/>
          </a:prstGeom>
          <a:noFill/>
          <a:ln>
            <a:noFill/>
          </a:ln>
        </p:spPr>
        <p:txBody>
          <a:bodyPr anchorCtr="0" anchor="t" bIns="91425" lIns="91425" rIns="91425" tIns="91425"/>
          <a:lstStyle>
            <a:lvl1pPr indent="-73661" lvl="0" marL="342900" marR="0" rtl="0" algn="l">
              <a:lnSpc>
                <a:spcPct val="100000"/>
              </a:lnSpc>
              <a:spcBef>
                <a:spcPts val="1000"/>
              </a:spcBef>
              <a:spcAft>
                <a:spcPts val="0"/>
              </a:spcAft>
              <a:buClr>
                <a:schemeClr val="accent1"/>
              </a:buClr>
              <a:buSzPct val="79999"/>
              <a:buFont typeface="Noto Sans Symbols"/>
              <a:buChar char="▶"/>
              <a:defRPr b="0" i="0" sz="1800" u="none" cap="none" strike="noStrike">
                <a:solidFill>
                  <a:srgbClr val="404040"/>
                </a:solidFill>
                <a:latin typeface="Century Gothic"/>
                <a:ea typeface="Century Gothic"/>
                <a:cs typeface="Century Gothic"/>
                <a:sym typeface="Century Gothic"/>
              </a:defRPr>
            </a:lvl1pPr>
            <a:lvl2pPr indent="-52069" lvl="1" marL="742950" marR="0" rtl="0" algn="l">
              <a:lnSpc>
                <a:spcPct val="100000"/>
              </a:lnSpc>
              <a:spcBef>
                <a:spcPts val="1000"/>
              </a:spcBef>
              <a:spcAft>
                <a:spcPts val="0"/>
              </a:spcAft>
              <a:buClr>
                <a:schemeClr val="accent1"/>
              </a:buClr>
              <a:buSzPct val="80000"/>
              <a:buFont typeface="Noto Sans Symbols"/>
              <a:buChar char="▶"/>
              <a:defRPr b="0" i="0" sz="1600" u="none" cap="none" strike="noStrike">
                <a:solidFill>
                  <a:srgbClr val="404040"/>
                </a:solidFill>
                <a:latin typeface="Century Gothic"/>
                <a:ea typeface="Century Gothic"/>
                <a:cs typeface="Century Gothic"/>
                <a:sym typeface="Century Gothic"/>
              </a:defRPr>
            </a:lvl2pPr>
            <a:lvl3pPr indent="-30480" lvl="2" marL="1143000" marR="0" rtl="0" algn="l">
              <a:lnSpc>
                <a:spcPct val="100000"/>
              </a:lnSpc>
              <a:spcBef>
                <a:spcPts val="1000"/>
              </a:spcBef>
              <a:spcAft>
                <a:spcPts val="0"/>
              </a:spcAft>
              <a:buClr>
                <a:schemeClr val="accent1"/>
              </a:buClr>
              <a:buSzPct val="80000"/>
              <a:buFont typeface="Noto Sans Symbols"/>
              <a:buChar char="▶"/>
              <a:defRPr b="0" i="0" sz="1400" u="none" cap="none" strike="noStrike">
                <a:solidFill>
                  <a:srgbClr val="404040"/>
                </a:solidFill>
                <a:latin typeface="Century Gothic"/>
                <a:ea typeface="Century Gothic"/>
                <a:cs typeface="Century Gothic"/>
                <a:sym typeface="Century Gothic"/>
              </a:defRPr>
            </a:lvl3pPr>
            <a:lvl4pPr indent="-66039" lvl="3" marL="16002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404040"/>
                </a:solidFill>
                <a:latin typeface="Century Gothic"/>
                <a:ea typeface="Century Gothic"/>
                <a:cs typeface="Century Gothic"/>
                <a:sym typeface="Century Gothic"/>
              </a:defRPr>
            </a:lvl4pPr>
            <a:lvl5pPr indent="-66039" lvl="4" marL="20574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404040"/>
                </a:solidFill>
                <a:latin typeface="Century Gothic"/>
                <a:ea typeface="Century Gothic"/>
                <a:cs typeface="Century Gothic"/>
                <a:sym typeface="Century Gothic"/>
              </a:defRPr>
            </a:lvl5pPr>
            <a:lvl6pPr indent="-66039" lvl="5" marL="25146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66039" lvl="6" marL="29718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66040" lvl="7" marL="34290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66040" lvl="8" marL="38862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2339" name="Shape 2339"/>
          <p:cNvSpPr txBox="1"/>
          <p:nvPr>
            <p:ph idx="10" type="dt"/>
          </p:nvPr>
        </p:nvSpPr>
        <p:spPr>
          <a:xfrm rot="5400000">
            <a:off x="7508873" y="1830386"/>
            <a:ext cx="990597" cy="2286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FFFFFF"/>
              </a:buClr>
              <a:buFont typeface="Calibri"/>
              <a:buNone/>
              <a:defRPr b="0" i="0" sz="1000" u="none" cap="none" strike="noStrike">
                <a:solidFill>
                  <a:srgbClr val="FFFFFF"/>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340" name="Shape 2340"/>
          <p:cNvSpPr txBox="1"/>
          <p:nvPr>
            <p:ph idx="11" type="ftr"/>
          </p:nvPr>
        </p:nvSpPr>
        <p:spPr>
          <a:xfrm rot="5400000">
            <a:off x="6241254" y="3264693"/>
            <a:ext cx="3859212" cy="228600"/>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341" name="Shape 2341"/>
          <p:cNvSpPr txBox="1"/>
          <p:nvPr>
            <p:ph idx="12" type="sldNum"/>
          </p:nvPr>
        </p:nvSpPr>
        <p:spPr>
          <a:xfrm>
            <a:off x="7762875" y="292100"/>
            <a:ext cx="628648" cy="768348"/>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2800" u="none" cap="none" strike="noStrike">
                <a:solidFill>
                  <a:srgbClr val="FFFFFF"/>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983"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348" name="Shape 2348"/>
        <p:cNvGrpSpPr/>
        <p:nvPr/>
      </p:nvGrpSpPr>
      <p:grpSpPr>
        <a:xfrm>
          <a:off x="0" y="0"/>
          <a:ext cx="0" cy="0"/>
          <a:chOff x="0" y="0"/>
          <a:chExt cx="0" cy="0"/>
        </a:xfrm>
      </p:grpSpPr>
      <p:sp>
        <p:nvSpPr>
          <p:cNvPr id="2349" name="Shape 2349"/>
          <p:cNvSpPr/>
          <p:nvPr/>
        </p:nvSpPr>
        <p:spPr>
          <a:xfrm>
            <a:off x="7832725" y="0"/>
            <a:ext cx="514350" cy="1143000"/>
          </a:xfrm>
          <a:prstGeom prst="rect">
            <a:avLst/>
          </a:prstGeom>
          <a:solidFill>
            <a:schemeClr val="accent1"/>
          </a:solidFill>
          <a:ln>
            <a:noFill/>
          </a:ln>
          <a:effectLst>
            <a:outerShdw blurRad="63500" dir="5400000" dist="25400">
              <a:srgbClr val="000000">
                <a:alpha val="43921"/>
              </a:srgbClr>
            </a:outerShdw>
          </a:effectLst>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350" name="Shape 2350"/>
          <p:cNvSpPr txBox="1"/>
          <p:nvPr>
            <p:ph type="title"/>
          </p:nvPr>
        </p:nvSpPr>
        <p:spPr>
          <a:xfrm>
            <a:off x="866775" y="947737"/>
            <a:ext cx="6570661" cy="728661"/>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1pPr>
            <a:lvl2pPr indent="0" lvl="1"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2pPr>
            <a:lvl3pPr indent="0" lvl="2"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3pPr>
            <a:lvl4pPr indent="0" lvl="3"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4pPr>
            <a:lvl5pPr indent="0" lvl="4"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5pPr>
            <a:lvl6pPr indent="0" lvl="5" marL="0" marR="0" rtl="0" algn="l">
              <a:spcBef>
                <a:spcPts val="0"/>
              </a:spcBef>
              <a:buClr>
                <a:schemeClr val="dk2"/>
              </a:buClr>
              <a:buFont typeface="Arial"/>
              <a:buNone/>
              <a:defRPr b="0" i="0" sz="1800" u="none" cap="none" strike="noStrike">
                <a:solidFill>
                  <a:schemeClr val="dk2"/>
                </a:solidFill>
              </a:defRPr>
            </a:lvl6pPr>
            <a:lvl7pPr indent="0" lvl="6" marL="0" marR="0" rtl="0" algn="l">
              <a:spcBef>
                <a:spcPts val="0"/>
              </a:spcBef>
              <a:buClr>
                <a:schemeClr val="dk2"/>
              </a:buClr>
              <a:buFont typeface="Arial"/>
              <a:buNone/>
              <a:defRPr b="0" i="0" sz="1800" u="none" cap="none" strike="noStrike">
                <a:solidFill>
                  <a:schemeClr val="dk2"/>
                </a:solidFill>
              </a:defRPr>
            </a:lvl7pPr>
            <a:lvl8pPr indent="0" lvl="7" marL="0" marR="0" rtl="0" algn="l">
              <a:spcBef>
                <a:spcPts val="0"/>
              </a:spcBef>
              <a:buClr>
                <a:schemeClr val="dk2"/>
              </a:buClr>
              <a:buFont typeface="Arial"/>
              <a:buNone/>
              <a:defRPr b="0" i="0" sz="1800" u="none" cap="none" strike="noStrike">
                <a:solidFill>
                  <a:schemeClr val="dk2"/>
                </a:solidFill>
              </a:defRPr>
            </a:lvl8pPr>
            <a:lvl9pPr indent="0" lvl="8" marL="0" marR="0" rtl="0" algn="l">
              <a:spcBef>
                <a:spcPts val="0"/>
              </a:spcBef>
              <a:buClr>
                <a:schemeClr val="dk2"/>
              </a:buClr>
              <a:buFont typeface="Arial"/>
              <a:buNone/>
              <a:defRPr b="0" i="0" sz="1800" u="none" cap="none" strike="noStrike">
                <a:solidFill>
                  <a:schemeClr val="dk2"/>
                </a:solidFill>
              </a:defRPr>
            </a:lvl9pPr>
          </a:lstStyle>
          <a:p/>
        </p:txBody>
      </p:sp>
      <p:sp>
        <p:nvSpPr>
          <p:cNvPr id="2351" name="Shape 2351"/>
          <p:cNvSpPr txBox="1"/>
          <p:nvPr>
            <p:ph idx="1" type="body"/>
          </p:nvPr>
        </p:nvSpPr>
        <p:spPr>
          <a:xfrm>
            <a:off x="866775" y="2603500"/>
            <a:ext cx="6570661" cy="3416298"/>
          </a:xfrm>
          <a:prstGeom prst="rect">
            <a:avLst/>
          </a:prstGeom>
          <a:noFill/>
          <a:ln>
            <a:noFill/>
          </a:ln>
        </p:spPr>
        <p:txBody>
          <a:bodyPr anchorCtr="0" anchor="t" bIns="91425" lIns="91425" rIns="91425" tIns="91425"/>
          <a:lstStyle>
            <a:lvl1pPr indent="-73661" lvl="0" marL="342900" marR="0" rtl="0" algn="l">
              <a:lnSpc>
                <a:spcPct val="100000"/>
              </a:lnSpc>
              <a:spcBef>
                <a:spcPts val="1000"/>
              </a:spcBef>
              <a:spcAft>
                <a:spcPts val="0"/>
              </a:spcAft>
              <a:buClr>
                <a:schemeClr val="accent1"/>
              </a:buClr>
              <a:buSzPct val="79999"/>
              <a:buFont typeface="Noto Sans Symbols"/>
              <a:buChar char="▶"/>
              <a:defRPr b="0" i="0" sz="1800" u="none" cap="none" strike="noStrike">
                <a:solidFill>
                  <a:srgbClr val="404040"/>
                </a:solidFill>
                <a:latin typeface="Century Gothic"/>
                <a:ea typeface="Century Gothic"/>
                <a:cs typeface="Century Gothic"/>
                <a:sym typeface="Century Gothic"/>
              </a:defRPr>
            </a:lvl1pPr>
            <a:lvl2pPr indent="-52069" lvl="1" marL="742950" marR="0" rtl="0" algn="l">
              <a:lnSpc>
                <a:spcPct val="100000"/>
              </a:lnSpc>
              <a:spcBef>
                <a:spcPts val="1000"/>
              </a:spcBef>
              <a:spcAft>
                <a:spcPts val="0"/>
              </a:spcAft>
              <a:buClr>
                <a:schemeClr val="accent1"/>
              </a:buClr>
              <a:buSzPct val="80000"/>
              <a:buFont typeface="Noto Sans Symbols"/>
              <a:buChar char="▶"/>
              <a:defRPr b="0" i="0" sz="1600" u="none" cap="none" strike="noStrike">
                <a:solidFill>
                  <a:srgbClr val="404040"/>
                </a:solidFill>
                <a:latin typeface="Century Gothic"/>
                <a:ea typeface="Century Gothic"/>
                <a:cs typeface="Century Gothic"/>
                <a:sym typeface="Century Gothic"/>
              </a:defRPr>
            </a:lvl2pPr>
            <a:lvl3pPr indent="-30480" lvl="2" marL="1143000" marR="0" rtl="0" algn="l">
              <a:lnSpc>
                <a:spcPct val="100000"/>
              </a:lnSpc>
              <a:spcBef>
                <a:spcPts val="1000"/>
              </a:spcBef>
              <a:spcAft>
                <a:spcPts val="0"/>
              </a:spcAft>
              <a:buClr>
                <a:schemeClr val="accent1"/>
              </a:buClr>
              <a:buSzPct val="80000"/>
              <a:buFont typeface="Noto Sans Symbols"/>
              <a:buChar char="▶"/>
              <a:defRPr b="0" i="0" sz="1400" u="none" cap="none" strike="noStrike">
                <a:solidFill>
                  <a:srgbClr val="404040"/>
                </a:solidFill>
                <a:latin typeface="Century Gothic"/>
                <a:ea typeface="Century Gothic"/>
                <a:cs typeface="Century Gothic"/>
                <a:sym typeface="Century Gothic"/>
              </a:defRPr>
            </a:lvl3pPr>
            <a:lvl4pPr indent="-66039" lvl="3" marL="16002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404040"/>
                </a:solidFill>
                <a:latin typeface="Century Gothic"/>
                <a:ea typeface="Century Gothic"/>
                <a:cs typeface="Century Gothic"/>
                <a:sym typeface="Century Gothic"/>
              </a:defRPr>
            </a:lvl4pPr>
            <a:lvl5pPr indent="-66039" lvl="4" marL="20574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404040"/>
                </a:solidFill>
                <a:latin typeface="Century Gothic"/>
                <a:ea typeface="Century Gothic"/>
                <a:cs typeface="Century Gothic"/>
                <a:sym typeface="Century Gothic"/>
              </a:defRPr>
            </a:lvl5pPr>
            <a:lvl6pPr indent="-66039" lvl="5" marL="25146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66039" lvl="6" marL="29718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66040" lvl="7" marL="34290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66040" lvl="8" marL="38862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2352" name="Shape 2352"/>
          <p:cNvSpPr txBox="1"/>
          <p:nvPr>
            <p:ph idx="10" type="dt"/>
          </p:nvPr>
        </p:nvSpPr>
        <p:spPr>
          <a:xfrm>
            <a:off x="7988300" y="6394450"/>
            <a:ext cx="742949" cy="304798"/>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Clr>
                <a:srgbClr val="F5A408"/>
              </a:buClr>
              <a:buFont typeface="Calibri"/>
              <a:buNone/>
              <a:defRPr b="1" i="0" sz="1000" u="none" cap="none" strike="noStrike">
                <a:solidFill>
                  <a:srgbClr val="F5A40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353" name="Shape 2353"/>
          <p:cNvSpPr txBox="1"/>
          <p:nvPr>
            <p:ph idx="11" type="ftr"/>
          </p:nvPr>
        </p:nvSpPr>
        <p:spPr>
          <a:xfrm>
            <a:off x="420687" y="6391275"/>
            <a:ext cx="2895600" cy="304798"/>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354" name="Shape 2354"/>
          <p:cNvSpPr txBox="1"/>
          <p:nvPr>
            <p:ph idx="12" type="sldNum"/>
          </p:nvPr>
        </p:nvSpPr>
        <p:spPr>
          <a:xfrm>
            <a:off x="7764460" y="295275"/>
            <a:ext cx="628648" cy="768348"/>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2800" u="none" cap="none" strike="noStrike">
                <a:solidFill>
                  <a:srgbClr val="FFFFFF"/>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984"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359" name="Shape 2359"/>
        <p:cNvGrpSpPr/>
        <p:nvPr/>
      </p:nvGrpSpPr>
      <p:grpSpPr>
        <a:xfrm>
          <a:off x="0" y="0"/>
          <a:ext cx="0" cy="0"/>
          <a:chOff x="0" y="0"/>
          <a:chExt cx="0" cy="0"/>
        </a:xfrm>
      </p:grpSpPr>
      <p:grpSp>
        <p:nvGrpSpPr>
          <p:cNvPr id="2360" name="Shape 2360"/>
          <p:cNvGrpSpPr/>
          <p:nvPr/>
        </p:nvGrpSpPr>
        <p:grpSpPr>
          <a:xfrm>
            <a:off x="0" y="0"/>
            <a:ext cx="9143998" cy="6858000"/>
            <a:chOff x="0" y="0"/>
            <a:chExt cx="2147483647" cy="2147483647"/>
          </a:xfrm>
        </p:grpSpPr>
        <p:grpSp>
          <p:nvGrpSpPr>
            <p:cNvPr id="2361" name="Shape 2361"/>
            <p:cNvGrpSpPr/>
            <p:nvPr/>
          </p:nvGrpSpPr>
          <p:grpSpPr>
            <a:xfrm>
              <a:off x="0" y="0"/>
              <a:ext cx="2147483647" cy="2147483306"/>
              <a:chOff x="0" y="0"/>
              <a:chExt cx="2147483642" cy="2147483642"/>
            </a:xfrm>
          </p:grpSpPr>
          <p:pic>
            <p:nvPicPr>
              <p:cNvPr id="2362" name="Shape 2362"/>
              <p:cNvPicPr preferRelativeResize="0"/>
              <p:nvPr/>
            </p:nvPicPr>
            <p:blipFill rotWithShape="1">
              <a:blip r:embed="rId1">
                <a:alphaModFix/>
              </a:blip>
              <a:srcRect b="0" l="0" r="0" t="0"/>
              <a:stretch/>
            </p:blipFill>
            <p:spPr>
              <a:xfrm>
                <a:off x="0" y="0"/>
                <a:ext cx="2147483642" cy="2147483642"/>
              </a:xfrm>
              <a:prstGeom prst="rect">
                <a:avLst/>
              </a:prstGeom>
              <a:noFill/>
              <a:ln>
                <a:noFill/>
              </a:ln>
            </p:spPr>
          </p:pic>
          <p:sp>
            <p:nvSpPr>
              <p:cNvPr id="2363" name="Shape 2363"/>
              <p:cNvSpPr/>
              <p:nvPr/>
            </p:nvSpPr>
            <p:spPr>
              <a:xfrm>
                <a:off x="0" y="0"/>
                <a:ext cx="2147483642" cy="214748364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64" name="Shape 2364"/>
            <p:cNvGrpSpPr/>
            <p:nvPr/>
          </p:nvGrpSpPr>
          <p:grpSpPr>
            <a:xfrm>
              <a:off x="1516123403" y="1838245731"/>
              <a:ext cx="174661999" cy="309237619"/>
              <a:chOff x="0" y="0"/>
              <a:chExt cx="2147483642" cy="2147483642"/>
            </a:xfrm>
          </p:grpSpPr>
          <p:pic>
            <p:nvPicPr>
              <p:cNvPr id="2365" name="Shape 2365"/>
              <p:cNvPicPr preferRelativeResize="0"/>
              <p:nvPr/>
            </p:nvPicPr>
            <p:blipFill rotWithShape="1">
              <a:blip r:embed="rId2">
                <a:alphaModFix/>
              </a:blip>
              <a:srcRect b="0" l="0" r="0" t="0"/>
              <a:stretch/>
            </p:blipFill>
            <p:spPr>
              <a:xfrm>
                <a:off x="0" y="0"/>
                <a:ext cx="2147483642" cy="2147483642"/>
              </a:xfrm>
              <a:prstGeom prst="rect">
                <a:avLst/>
              </a:prstGeom>
              <a:noFill/>
              <a:ln>
                <a:noFill/>
              </a:ln>
            </p:spPr>
          </p:pic>
          <p:sp>
            <p:nvSpPr>
              <p:cNvPr id="2366" name="Shape 2366"/>
              <p:cNvSpPr/>
              <p:nvPr/>
            </p:nvSpPr>
            <p:spPr>
              <a:xfrm>
                <a:off x="317332950" y="308834400"/>
                <a:ext cx="1516941558" cy="152318710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67" name="Shape 2367"/>
            <p:cNvGrpSpPr/>
            <p:nvPr/>
          </p:nvGrpSpPr>
          <p:grpSpPr>
            <a:xfrm>
              <a:off x="1516123403" y="524940380"/>
              <a:ext cx="496784511" cy="883808668"/>
              <a:chOff x="0" y="0"/>
              <a:chExt cx="2147483642" cy="2147483642"/>
            </a:xfrm>
          </p:grpSpPr>
          <p:pic>
            <p:nvPicPr>
              <p:cNvPr id="2368" name="Shape 2368"/>
              <p:cNvPicPr preferRelativeResize="0"/>
              <p:nvPr/>
            </p:nvPicPr>
            <p:blipFill rotWithShape="1">
              <a:blip r:embed="rId3">
                <a:alphaModFix/>
              </a:blip>
              <a:srcRect b="0" l="0" r="0" t="0"/>
              <a:stretch/>
            </p:blipFill>
            <p:spPr>
              <a:xfrm>
                <a:off x="0" y="0"/>
                <a:ext cx="2147483642" cy="2147483642"/>
              </a:xfrm>
              <a:prstGeom prst="rect">
                <a:avLst/>
              </a:prstGeom>
              <a:noFill/>
              <a:ln>
                <a:noFill/>
              </a:ln>
            </p:spPr>
          </p:pic>
          <p:sp>
            <p:nvSpPr>
              <p:cNvPr id="2369" name="Shape 2369"/>
              <p:cNvSpPr/>
              <p:nvPr/>
            </p:nvSpPr>
            <p:spPr>
              <a:xfrm>
                <a:off x="315490750" y="314152375"/>
                <a:ext cx="1517952667" cy="151685961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70" name="Shape 2370"/>
            <p:cNvGrpSpPr/>
            <p:nvPr/>
          </p:nvGrpSpPr>
          <p:grpSpPr>
            <a:xfrm>
              <a:off x="1408749203" y="0"/>
              <a:ext cx="282036191" cy="502033867"/>
              <a:chOff x="0" y="0"/>
              <a:chExt cx="2147483642" cy="2147483642"/>
            </a:xfrm>
          </p:grpSpPr>
          <p:pic>
            <p:nvPicPr>
              <p:cNvPr id="2371" name="Shape 2371"/>
              <p:cNvPicPr preferRelativeResize="0"/>
              <p:nvPr/>
            </p:nvPicPr>
            <p:blipFill rotWithShape="1">
              <a:blip r:embed="rId4">
                <a:alphaModFix/>
              </a:blip>
              <a:srcRect b="0" l="0" r="0" t="0"/>
              <a:stretch/>
            </p:blipFill>
            <p:spPr>
              <a:xfrm>
                <a:off x="0" y="0"/>
                <a:ext cx="2147483642" cy="2147483642"/>
              </a:xfrm>
              <a:prstGeom prst="rect">
                <a:avLst/>
              </a:prstGeom>
              <a:noFill/>
              <a:ln>
                <a:noFill/>
              </a:ln>
            </p:spPr>
          </p:pic>
          <p:sp>
            <p:nvSpPr>
              <p:cNvPr id="2372" name="Shape 2372"/>
              <p:cNvSpPr/>
              <p:nvPr/>
            </p:nvSpPr>
            <p:spPr>
              <a:xfrm>
                <a:off x="316250725" y="316019700"/>
                <a:ext cx="1517536285" cy="15156130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73" name="Shape 2373"/>
            <p:cNvGrpSpPr/>
            <p:nvPr/>
          </p:nvGrpSpPr>
          <p:grpSpPr>
            <a:xfrm>
              <a:off x="0" y="906715166"/>
              <a:ext cx="416611806" cy="740643170"/>
              <a:chOff x="0" y="0"/>
              <a:chExt cx="2147483642" cy="2147483642"/>
            </a:xfrm>
          </p:grpSpPr>
          <p:pic>
            <p:nvPicPr>
              <p:cNvPr id="2374" name="Shape 2374"/>
              <p:cNvPicPr preferRelativeResize="0"/>
              <p:nvPr/>
            </p:nvPicPr>
            <p:blipFill rotWithShape="1">
              <a:blip r:embed="rId5">
                <a:alphaModFix/>
              </a:blip>
              <a:srcRect b="0" l="0" r="0" t="0"/>
              <a:stretch/>
            </p:blipFill>
            <p:spPr>
              <a:xfrm>
                <a:off x="0" y="0"/>
                <a:ext cx="2147483642" cy="2147483642"/>
              </a:xfrm>
              <a:prstGeom prst="rect">
                <a:avLst/>
              </a:prstGeom>
              <a:noFill/>
              <a:ln>
                <a:noFill/>
              </a:ln>
            </p:spPr>
          </p:pic>
          <p:sp>
            <p:nvSpPr>
              <p:cNvPr id="2375" name="Shape 2375"/>
              <p:cNvSpPr/>
              <p:nvPr/>
            </p:nvSpPr>
            <p:spPr>
              <a:xfrm>
                <a:off x="314086250" y="314086400"/>
                <a:ext cx="1516543762" cy="151654376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76" name="Shape 2376"/>
            <p:cNvGrpSpPr/>
            <p:nvPr/>
          </p:nvGrpSpPr>
          <p:grpSpPr>
            <a:xfrm>
              <a:off x="0" y="836086868"/>
              <a:ext cx="738734335" cy="1311396555"/>
              <a:chOff x="0" y="0"/>
              <a:chExt cx="2147483642" cy="2147483642"/>
            </a:xfrm>
          </p:grpSpPr>
          <p:pic>
            <p:nvPicPr>
              <p:cNvPr id="2377" name="Shape 2377"/>
              <p:cNvPicPr preferRelativeResize="0"/>
              <p:nvPr/>
            </p:nvPicPr>
            <p:blipFill rotWithShape="1">
              <a:blip r:embed="rId6">
                <a:alphaModFix/>
              </a:blip>
              <a:srcRect b="0" l="0" r="0" t="0"/>
              <a:stretch/>
            </p:blipFill>
            <p:spPr>
              <a:xfrm>
                <a:off x="0" y="0"/>
                <a:ext cx="2147483642" cy="2147483642"/>
              </a:xfrm>
              <a:prstGeom prst="rect">
                <a:avLst/>
              </a:prstGeom>
              <a:noFill/>
              <a:ln>
                <a:noFill/>
              </a:ln>
            </p:spPr>
          </p:pic>
          <p:sp>
            <p:nvSpPr>
              <p:cNvPr id="2378" name="Shape 2378"/>
              <p:cNvSpPr/>
              <p:nvPr/>
            </p:nvSpPr>
            <p:spPr>
              <a:xfrm>
                <a:off x="314262925" y="313157750"/>
                <a:ext cx="1517397125" cy="151960528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79" name="Shape 2379"/>
            <p:cNvGrpSpPr/>
            <p:nvPr/>
          </p:nvGrpSpPr>
          <p:grpSpPr>
            <a:xfrm>
              <a:off x="1516123403" y="1836337131"/>
              <a:ext cx="174661999" cy="311146515"/>
              <a:chOff x="0" y="0"/>
              <a:chExt cx="2147483642" cy="2147483642"/>
            </a:xfrm>
          </p:grpSpPr>
          <p:pic>
            <p:nvPicPr>
              <p:cNvPr id="2380" name="Shape 2380"/>
              <p:cNvPicPr preferRelativeResize="0"/>
              <p:nvPr/>
            </p:nvPicPr>
            <p:blipFill rotWithShape="1">
              <a:blip r:embed="rId7">
                <a:alphaModFix/>
              </a:blip>
              <a:srcRect b="0" l="0" r="0" t="0"/>
              <a:stretch/>
            </p:blipFill>
            <p:spPr>
              <a:xfrm>
                <a:off x="0" y="0"/>
                <a:ext cx="2147483642" cy="2147483642"/>
              </a:xfrm>
              <a:prstGeom prst="rect">
                <a:avLst/>
              </a:prstGeom>
              <a:noFill/>
              <a:ln>
                <a:noFill/>
              </a:ln>
            </p:spPr>
          </p:pic>
          <p:sp>
            <p:nvSpPr>
              <p:cNvPr id="2381" name="Shape 2381"/>
              <p:cNvSpPr/>
              <p:nvPr/>
            </p:nvSpPr>
            <p:spPr>
              <a:xfrm>
                <a:off x="317332950" y="315443500"/>
                <a:ext cx="1516941558" cy="151384231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82" name="Shape 2382"/>
            <p:cNvSpPr/>
            <p:nvPr/>
          </p:nvSpPr>
          <p:spPr>
            <a:xfrm rot="-600000">
              <a:off x="1495585503" y="562866429"/>
              <a:ext cx="581153367" cy="138068957"/>
            </a:xfrm>
            <a:custGeom>
              <a:pathLst>
                <a:path extrusionOk="0" h="120000" w="120000">
                  <a:moveTo>
                    <a:pt x="1020" y="57425"/>
                  </a:moveTo>
                  <a:cubicBezTo>
                    <a:pt x="20832" y="88701"/>
                    <a:pt x="90288" y="120158"/>
                    <a:pt x="119496" y="120000"/>
                  </a:cubicBezTo>
                  <a:cubicBezTo>
                    <a:pt x="119868" y="44407"/>
                    <a:pt x="119628" y="75592"/>
                    <a:pt x="120000" y="0"/>
                  </a:cubicBezTo>
                  <a:lnTo>
                    <a:pt x="116004" y="4626"/>
                  </a:lnTo>
                  <a:lnTo>
                    <a:pt x="112008" y="9072"/>
                  </a:lnTo>
                  <a:lnTo>
                    <a:pt x="108012" y="13381"/>
                  </a:lnTo>
                  <a:lnTo>
                    <a:pt x="104004" y="17078"/>
                  </a:lnTo>
                  <a:lnTo>
                    <a:pt x="99996" y="20797"/>
                  </a:lnTo>
                  <a:lnTo>
                    <a:pt x="95988" y="24290"/>
                  </a:lnTo>
                  <a:lnTo>
                    <a:pt x="92028" y="27261"/>
                  </a:lnTo>
                  <a:lnTo>
                    <a:pt x="87996" y="30051"/>
                  </a:lnTo>
                  <a:lnTo>
                    <a:pt x="84000" y="32659"/>
                  </a:lnTo>
                  <a:lnTo>
                    <a:pt x="80076" y="34881"/>
                  </a:lnTo>
                  <a:lnTo>
                    <a:pt x="76080" y="37104"/>
                  </a:lnTo>
                  <a:lnTo>
                    <a:pt x="72156" y="38986"/>
                  </a:lnTo>
                  <a:lnTo>
                    <a:pt x="68232" y="40461"/>
                  </a:lnTo>
                  <a:lnTo>
                    <a:pt x="64308" y="41958"/>
                  </a:lnTo>
                  <a:lnTo>
                    <a:pt x="60432" y="43228"/>
                  </a:lnTo>
                  <a:lnTo>
                    <a:pt x="56604" y="44180"/>
                  </a:lnTo>
                  <a:lnTo>
                    <a:pt x="52752" y="44906"/>
                  </a:lnTo>
                  <a:lnTo>
                    <a:pt x="48948" y="45654"/>
                  </a:lnTo>
                  <a:lnTo>
                    <a:pt x="45192" y="46017"/>
                  </a:lnTo>
                  <a:lnTo>
                    <a:pt x="41448" y="46403"/>
                  </a:lnTo>
                  <a:lnTo>
                    <a:pt x="37740" y="46562"/>
                  </a:lnTo>
                  <a:lnTo>
                    <a:pt x="34068" y="46403"/>
                  </a:lnTo>
                  <a:lnTo>
                    <a:pt x="30444" y="46403"/>
                  </a:lnTo>
                  <a:lnTo>
                    <a:pt x="26856" y="46017"/>
                  </a:lnTo>
                  <a:lnTo>
                    <a:pt x="23316" y="45450"/>
                  </a:lnTo>
                  <a:lnTo>
                    <a:pt x="19836" y="44906"/>
                  </a:lnTo>
                  <a:lnTo>
                    <a:pt x="16416" y="44339"/>
                  </a:lnTo>
                  <a:lnTo>
                    <a:pt x="13020" y="43432"/>
                  </a:lnTo>
                  <a:lnTo>
                    <a:pt x="9672" y="42479"/>
                  </a:lnTo>
                  <a:lnTo>
                    <a:pt x="6396" y="41572"/>
                  </a:lnTo>
                  <a:lnTo>
                    <a:pt x="0" y="39145"/>
                  </a:lnTo>
                  <a:cubicBezTo>
                    <a:pt x="336" y="45246"/>
                    <a:pt x="684" y="51324"/>
                    <a:pt x="1020" y="57425"/>
                  </a:cubicBezTo>
                  <a:close/>
                </a:path>
              </a:pathLst>
            </a:custGeom>
            <a:solidFill>
              <a:schemeClr val="lt1">
                <a:alpha val="18823"/>
              </a:schemeClr>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383" name="Shape 2383"/>
            <p:cNvSpPr/>
            <p:nvPr/>
          </p:nvSpPr>
          <p:spPr>
            <a:xfrm>
              <a:off x="80936806" y="584437728"/>
              <a:ext cx="1986422245" cy="1419725044"/>
            </a:xfrm>
            <a:custGeom>
              <a:pathLst>
                <a:path extrusionOk="0" h="120000" w="120000">
                  <a:moveTo>
                    <a:pt x="0" y="0"/>
                  </a:moveTo>
                  <a:lnTo>
                    <a:pt x="0" y="120000"/>
                  </a:lnTo>
                  <a:lnTo>
                    <a:pt x="120000" y="120000"/>
                  </a:lnTo>
                  <a:lnTo>
                    <a:pt x="120000" y="42"/>
                  </a:lnTo>
                  <a:lnTo>
                    <a:pt x="117280" y="1092"/>
                  </a:lnTo>
                  <a:lnTo>
                    <a:pt x="114560" y="2100"/>
                  </a:lnTo>
                  <a:lnTo>
                    <a:pt x="111841" y="3067"/>
                  </a:lnTo>
                  <a:lnTo>
                    <a:pt x="109104" y="3907"/>
                  </a:lnTo>
                  <a:lnTo>
                    <a:pt x="106385" y="4747"/>
                  </a:lnTo>
                  <a:lnTo>
                    <a:pt x="103648" y="5546"/>
                  </a:lnTo>
                  <a:lnTo>
                    <a:pt x="100945" y="6218"/>
                  </a:lnTo>
                  <a:lnTo>
                    <a:pt x="98209" y="6848"/>
                  </a:lnTo>
                  <a:lnTo>
                    <a:pt x="95489" y="7436"/>
                  </a:lnTo>
                  <a:lnTo>
                    <a:pt x="92804" y="7941"/>
                  </a:lnTo>
                  <a:lnTo>
                    <a:pt x="90101" y="8445"/>
                  </a:lnTo>
                  <a:lnTo>
                    <a:pt x="87415" y="8865"/>
                  </a:lnTo>
                  <a:lnTo>
                    <a:pt x="84746" y="9201"/>
                  </a:lnTo>
                  <a:lnTo>
                    <a:pt x="82077" y="9537"/>
                  </a:lnTo>
                  <a:lnTo>
                    <a:pt x="79442" y="9831"/>
                  </a:lnTo>
                  <a:lnTo>
                    <a:pt x="76824" y="10042"/>
                  </a:lnTo>
                  <a:lnTo>
                    <a:pt x="74206" y="10210"/>
                  </a:lnTo>
                  <a:lnTo>
                    <a:pt x="71621" y="10378"/>
                  </a:lnTo>
                  <a:lnTo>
                    <a:pt x="69054" y="10462"/>
                  </a:lnTo>
                  <a:lnTo>
                    <a:pt x="66503" y="10546"/>
                  </a:lnTo>
                  <a:lnTo>
                    <a:pt x="63986" y="10588"/>
                  </a:lnTo>
                  <a:lnTo>
                    <a:pt x="61486" y="10546"/>
                  </a:lnTo>
                  <a:lnTo>
                    <a:pt x="59020" y="10546"/>
                  </a:lnTo>
                  <a:lnTo>
                    <a:pt x="56570" y="10462"/>
                  </a:lnTo>
                  <a:lnTo>
                    <a:pt x="54172" y="10336"/>
                  </a:lnTo>
                  <a:lnTo>
                    <a:pt x="51790" y="10210"/>
                  </a:lnTo>
                  <a:lnTo>
                    <a:pt x="49459" y="10084"/>
                  </a:lnTo>
                  <a:lnTo>
                    <a:pt x="47145" y="9873"/>
                  </a:lnTo>
                  <a:lnTo>
                    <a:pt x="44864" y="9663"/>
                  </a:lnTo>
                  <a:lnTo>
                    <a:pt x="42635" y="9453"/>
                  </a:lnTo>
                  <a:lnTo>
                    <a:pt x="38277" y="8907"/>
                  </a:lnTo>
                  <a:lnTo>
                    <a:pt x="34104" y="8319"/>
                  </a:lnTo>
                  <a:lnTo>
                    <a:pt x="30101" y="7689"/>
                  </a:lnTo>
                  <a:lnTo>
                    <a:pt x="26300" y="7016"/>
                  </a:lnTo>
                  <a:lnTo>
                    <a:pt x="22685" y="6302"/>
                  </a:lnTo>
                  <a:lnTo>
                    <a:pt x="19324" y="5546"/>
                  </a:lnTo>
                  <a:lnTo>
                    <a:pt x="16165" y="4789"/>
                  </a:lnTo>
                  <a:lnTo>
                    <a:pt x="13260" y="4033"/>
                  </a:lnTo>
                  <a:lnTo>
                    <a:pt x="10591" y="3319"/>
                  </a:lnTo>
                  <a:lnTo>
                    <a:pt x="8226" y="2647"/>
                  </a:lnTo>
                  <a:lnTo>
                    <a:pt x="6097" y="2016"/>
                  </a:lnTo>
                  <a:lnTo>
                    <a:pt x="4290" y="1470"/>
                  </a:lnTo>
                  <a:lnTo>
                    <a:pt x="2787" y="966"/>
                  </a:lnTo>
                  <a:lnTo>
                    <a:pt x="709" y="252"/>
                  </a:lnTo>
                  <a:lnTo>
                    <a:pt x="0" y="0"/>
                  </a:lnTo>
                  <a:close/>
                </a:path>
              </a:pathLst>
            </a:cu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384" name="Shape 2384"/>
            <p:cNvSpPr/>
            <p:nvPr/>
          </p:nvSpPr>
          <p:spPr>
            <a:xfrm>
              <a:off x="0" y="496942"/>
              <a:ext cx="2147483463" cy="2146986614"/>
            </a:xfrm>
            <a:custGeom>
              <a:pathLst>
                <a:path extrusionOk="0" h="120000" w="120000">
                  <a:moveTo>
                    <a:pt x="0" y="0"/>
                  </a:moveTo>
                  <a:lnTo>
                    <a:pt x="0" y="120000"/>
                  </a:lnTo>
                  <a:lnTo>
                    <a:pt x="120000" y="120000"/>
                  </a:lnTo>
                  <a:lnTo>
                    <a:pt x="120000" y="0"/>
                  </a:lnTo>
                  <a:lnTo>
                    <a:pt x="0" y="0"/>
                  </a:lnTo>
                  <a:close/>
                  <a:moveTo>
                    <a:pt x="115248" y="111664"/>
                  </a:moveTo>
                  <a:lnTo>
                    <a:pt x="4688" y="111664"/>
                  </a:lnTo>
                  <a:lnTo>
                    <a:pt x="4688" y="8224"/>
                  </a:lnTo>
                  <a:lnTo>
                    <a:pt x="115248" y="8224"/>
                  </a:lnTo>
                  <a:lnTo>
                    <a:pt x="115248" y="111664"/>
                  </a:lnTo>
                  <a:close/>
                </a:path>
              </a:pathLst>
            </a:cu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85" name="Shape 2385"/>
          <p:cNvSpPr/>
          <p:nvPr/>
        </p:nvSpPr>
        <p:spPr>
          <a:xfrm>
            <a:off x="7832725" y="0"/>
            <a:ext cx="514350" cy="1143000"/>
          </a:xfrm>
          <a:prstGeom prst="rect">
            <a:avLst/>
          </a:prstGeom>
          <a:solidFill>
            <a:schemeClr val="accent1"/>
          </a:solidFill>
          <a:ln>
            <a:noFill/>
          </a:ln>
          <a:effectLst>
            <a:outerShdw blurRad="63500" dir="5400000" dist="25400">
              <a:srgbClr val="000000">
                <a:alpha val="43921"/>
              </a:srgbClr>
            </a:outerShdw>
          </a:effectLst>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nvGrpSpPr>
          <p:cNvPr id="2386" name="Shape 2386"/>
          <p:cNvGrpSpPr/>
          <p:nvPr/>
        </p:nvGrpSpPr>
        <p:grpSpPr>
          <a:xfrm>
            <a:off x="0" y="0"/>
            <a:ext cx="9143998" cy="6858000"/>
            <a:chOff x="0" y="0"/>
            <a:chExt cx="2147483647" cy="2147483647"/>
          </a:xfrm>
        </p:grpSpPr>
        <p:grpSp>
          <p:nvGrpSpPr>
            <p:cNvPr id="2387" name="Shape 2387"/>
            <p:cNvGrpSpPr/>
            <p:nvPr/>
          </p:nvGrpSpPr>
          <p:grpSpPr>
            <a:xfrm>
              <a:off x="0" y="0"/>
              <a:ext cx="2147483647" cy="2147483306"/>
              <a:chOff x="0" y="0"/>
              <a:chExt cx="2147483642" cy="2147483642"/>
            </a:xfrm>
          </p:grpSpPr>
          <p:pic>
            <p:nvPicPr>
              <p:cNvPr id="2388" name="Shape 2388"/>
              <p:cNvPicPr preferRelativeResize="0"/>
              <p:nvPr/>
            </p:nvPicPr>
            <p:blipFill rotWithShape="1">
              <a:blip r:embed="rId1">
                <a:alphaModFix/>
              </a:blip>
              <a:srcRect b="0" l="0" r="0" t="0"/>
              <a:stretch/>
            </p:blipFill>
            <p:spPr>
              <a:xfrm>
                <a:off x="0" y="0"/>
                <a:ext cx="2147483642" cy="2147483642"/>
              </a:xfrm>
              <a:prstGeom prst="rect">
                <a:avLst/>
              </a:prstGeom>
              <a:noFill/>
              <a:ln>
                <a:noFill/>
              </a:ln>
            </p:spPr>
          </p:pic>
          <p:sp>
            <p:nvSpPr>
              <p:cNvPr id="2389" name="Shape 2389"/>
              <p:cNvSpPr/>
              <p:nvPr/>
            </p:nvSpPr>
            <p:spPr>
              <a:xfrm>
                <a:off x="0" y="0"/>
                <a:ext cx="2147483642" cy="214748364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90" name="Shape 2390"/>
            <p:cNvGrpSpPr/>
            <p:nvPr/>
          </p:nvGrpSpPr>
          <p:grpSpPr>
            <a:xfrm>
              <a:off x="1516123403" y="1838245731"/>
              <a:ext cx="174661999" cy="309237619"/>
              <a:chOff x="0" y="0"/>
              <a:chExt cx="2147483642" cy="2147483642"/>
            </a:xfrm>
          </p:grpSpPr>
          <p:pic>
            <p:nvPicPr>
              <p:cNvPr id="2391" name="Shape 2391"/>
              <p:cNvPicPr preferRelativeResize="0"/>
              <p:nvPr/>
            </p:nvPicPr>
            <p:blipFill rotWithShape="1">
              <a:blip r:embed="rId2">
                <a:alphaModFix/>
              </a:blip>
              <a:srcRect b="0" l="0" r="0" t="0"/>
              <a:stretch/>
            </p:blipFill>
            <p:spPr>
              <a:xfrm>
                <a:off x="0" y="0"/>
                <a:ext cx="2147483642" cy="2147483642"/>
              </a:xfrm>
              <a:prstGeom prst="rect">
                <a:avLst/>
              </a:prstGeom>
              <a:noFill/>
              <a:ln>
                <a:noFill/>
              </a:ln>
            </p:spPr>
          </p:pic>
          <p:sp>
            <p:nvSpPr>
              <p:cNvPr id="2392" name="Shape 2392"/>
              <p:cNvSpPr/>
              <p:nvPr/>
            </p:nvSpPr>
            <p:spPr>
              <a:xfrm>
                <a:off x="317332950" y="308834400"/>
                <a:ext cx="1516941558" cy="152318710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93" name="Shape 2393"/>
            <p:cNvGrpSpPr/>
            <p:nvPr/>
          </p:nvGrpSpPr>
          <p:grpSpPr>
            <a:xfrm>
              <a:off x="1516123403" y="524940380"/>
              <a:ext cx="496784511" cy="883808668"/>
              <a:chOff x="0" y="0"/>
              <a:chExt cx="2147483642" cy="2147483642"/>
            </a:xfrm>
          </p:grpSpPr>
          <p:pic>
            <p:nvPicPr>
              <p:cNvPr id="2394" name="Shape 2394"/>
              <p:cNvPicPr preferRelativeResize="0"/>
              <p:nvPr/>
            </p:nvPicPr>
            <p:blipFill rotWithShape="1">
              <a:blip r:embed="rId3">
                <a:alphaModFix/>
              </a:blip>
              <a:srcRect b="0" l="0" r="0" t="0"/>
              <a:stretch/>
            </p:blipFill>
            <p:spPr>
              <a:xfrm>
                <a:off x="0" y="0"/>
                <a:ext cx="2147483642" cy="2147483642"/>
              </a:xfrm>
              <a:prstGeom prst="rect">
                <a:avLst/>
              </a:prstGeom>
              <a:noFill/>
              <a:ln>
                <a:noFill/>
              </a:ln>
            </p:spPr>
          </p:pic>
          <p:sp>
            <p:nvSpPr>
              <p:cNvPr id="2395" name="Shape 2395"/>
              <p:cNvSpPr/>
              <p:nvPr/>
            </p:nvSpPr>
            <p:spPr>
              <a:xfrm>
                <a:off x="315490750" y="314152375"/>
                <a:ext cx="1517952667" cy="151685961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96" name="Shape 2396"/>
            <p:cNvGrpSpPr/>
            <p:nvPr/>
          </p:nvGrpSpPr>
          <p:grpSpPr>
            <a:xfrm>
              <a:off x="1408749203" y="0"/>
              <a:ext cx="282036191" cy="502033867"/>
              <a:chOff x="0" y="0"/>
              <a:chExt cx="2147483642" cy="2147483642"/>
            </a:xfrm>
          </p:grpSpPr>
          <p:pic>
            <p:nvPicPr>
              <p:cNvPr id="2397" name="Shape 2397"/>
              <p:cNvPicPr preferRelativeResize="0"/>
              <p:nvPr/>
            </p:nvPicPr>
            <p:blipFill rotWithShape="1">
              <a:blip r:embed="rId4">
                <a:alphaModFix/>
              </a:blip>
              <a:srcRect b="0" l="0" r="0" t="0"/>
              <a:stretch/>
            </p:blipFill>
            <p:spPr>
              <a:xfrm>
                <a:off x="0" y="0"/>
                <a:ext cx="2147483642" cy="2147483642"/>
              </a:xfrm>
              <a:prstGeom prst="rect">
                <a:avLst/>
              </a:prstGeom>
              <a:noFill/>
              <a:ln>
                <a:noFill/>
              </a:ln>
            </p:spPr>
          </p:pic>
          <p:sp>
            <p:nvSpPr>
              <p:cNvPr id="2398" name="Shape 2398"/>
              <p:cNvSpPr/>
              <p:nvPr/>
            </p:nvSpPr>
            <p:spPr>
              <a:xfrm>
                <a:off x="316250725" y="316019700"/>
                <a:ext cx="1517536285" cy="15156130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99" name="Shape 2399"/>
            <p:cNvGrpSpPr/>
            <p:nvPr/>
          </p:nvGrpSpPr>
          <p:grpSpPr>
            <a:xfrm>
              <a:off x="0" y="906715166"/>
              <a:ext cx="416611806" cy="740643170"/>
              <a:chOff x="0" y="0"/>
              <a:chExt cx="2147483642" cy="2147483642"/>
            </a:xfrm>
          </p:grpSpPr>
          <p:pic>
            <p:nvPicPr>
              <p:cNvPr id="2400" name="Shape 2400"/>
              <p:cNvPicPr preferRelativeResize="0"/>
              <p:nvPr/>
            </p:nvPicPr>
            <p:blipFill rotWithShape="1">
              <a:blip r:embed="rId5">
                <a:alphaModFix/>
              </a:blip>
              <a:srcRect b="0" l="0" r="0" t="0"/>
              <a:stretch/>
            </p:blipFill>
            <p:spPr>
              <a:xfrm>
                <a:off x="0" y="0"/>
                <a:ext cx="2147483642" cy="2147483642"/>
              </a:xfrm>
              <a:prstGeom prst="rect">
                <a:avLst/>
              </a:prstGeom>
              <a:noFill/>
              <a:ln>
                <a:noFill/>
              </a:ln>
            </p:spPr>
          </p:pic>
          <p:sp>
            <p:nvSpPr>
              <p:cNvPr id="2401" name="Shape 2401"/>
              <p:cNvSpPr/>
              <p:nvPr/>
            </p:nvSpPr>
            <p:spPr>
              <a:xfrm>
                <a:off x="314086250" y="314086400"/>
                <a:ext cx="1516543762" cy="151654376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402" name="Shape 2402"/>
            <p:cNvGrpSpPr/>
            <p:nvPr/>
          </p:nvGrpSpPr>
          <p:grpSpPr>
            <a:xfrm>
              <a:off x="0" y="836086868"/>
              <a:ext cx="738734335" cy="1311396555"/>
              <a:chOff x="0" y="0"/>
              <a:chExt cx="2147483642" cy="2147483642"/>
            </a:xfrm>
          </p:grpSpPr>
          <p:pic>
            <p:nvPicPr>
              <p:cNvPr id="2403" name="Shape 2403"/>
              <p:cNvPicPr preferRelativeResize="0"/>
              <p:nvPr/>
            </p:nvPicPr>
            <p:blipFill rotWithShape="1">
              <a:blip r:embed="rId6">
                <a:alphaModFix/>
              </a:blip>
              <a:srcRect b="0" l="0" r="0" t="0"/>
              <a:stretch/>
            </p:blipFill>
            <p:spPr>
              <a:xfrm>
                <a:off x="0" y="0"/>
                <a:ext cx="2147483642" cy="2147483642"/>
              </a:xfrm>
              <a:prstGeom prst="rect">
                <a:avLst/>
              </a:prstGeom>
              <a:noFill/>
              <a:ln>
                <a:noFill/>
              </a:ln>
            </p:spPr>
          </p:pic>
          <p:sp>
            <p:nvSpPr>
              <p:cNvPr id="2404" name="Shape 2404"/>
              <p:cNvSpPr/>
              <p:nvPr/>
            </p:nvSpPr>
            <p:spPr>
              <a:xfrm>
                <a:off x="314262925" y="313157750"/>
                <a:ext cx="1517397125" cy="151960528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405" name="Shape 2405"/>
            <p:cNvGrpSpPr/>
            <p:nvPr/>
          </p:nvGrpSpPr>
          <p:grpSpPr>
            <a:xfrm>
              <a:off x="1516123403" y="1836337131"/>
              <a:ext cx="174661999" cy="311146515"/>
              <a:chOff x="0" y="0"/>
              <a:chExt cx="2147483642" cy="2147483642"/>
            </a:xfrm>
          </p:grpSpPr>
          <p:pic>
            <p:nvPicPr>
              <p:cNvPr id="2406" name="Shape 2406"/>
              <p:cNvPicPr preferRelativeResize="0"/>
              <p:nvPr/>
            </p:nvPicPr>
            <p:blipFill rotWithShape="1">
              <a:blip r:embed="rId7">
                <a:alphaModFix/>
              </a:blip>
              <a:srcRect b="0" l="0" r="0" t="0"/>
              <a:stretch/>
            </p:blipFill>
            <p:spPr>
              <a:xfrm>
                <a:off x="0" y="0"/>
                <a:ext cx="2147483642" cy="2147483642"/>
              </a:xfrm>
              <a:prstGeom prst="rect">
                <a:avLst/>
              </a:prstGeom>
              <a:noFill/>
              <a:ln>
                <a:noFill/>
              </a:ln>
            </p:spPr>
          </p:pic>
          <p:sp>
            <p:nvSpPr>
              <p:cNvPr id="2407" name="Shape 2407"/>
              <p:cNvSpPr/>
              <p:nvPr/>
            </p:nvSpPr>
            <p:spPr>
              <a:xfrm>
                <a:off x="317332950" y="315443500"/>
                <a:ext cx="1516941558" cy="151384231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08" name="Shape 2408"/>
            <p:cNvSpPr/>
            <p:nvPr/>
          </p:nvSpPr>
          <p:spPr>
            <a:xfrm>
              <a:off x="80250925" y="877192567"/>
              <a:ext cx="1986422245" cy="1128113665"/>
            </a:xfrm>
            <a:custGeom>
              <a:pathLst>
                <a:path extrusionOk="0" h="120000" w="120000">
                  <a:moveTo>
                    <a:pt x="0" y="0"/>
                  </a:moveTo>
                  <a:lnTo>
                    <a:pt x="0" y="119984"/>
                  </a:lnTo>
                  <a:lnTo>
                    <a:pt x="120000" y="120000"/>
                  </a:lnTo>
                  <a:lnTo>
                    <a:pt x="120000" y="60"/>
                  </a:lnTo>
                  <a:lnTo>
                    <a:pt x="117276" y="1374"/>
                  </a:lnTo>
                  <a:lnTo>
                    <a:pt x="114564" y="2642"/>
                  </a:lnTo>
                  <a:lnTo>
                    <a:pt x="111840" y="3866"/>
                  </a:lnTo>
                  <a:lnTo>
                    <a:pt x="109104" y="4923"/>
                  </a:lnTo>
                  <a:lnTo>
                    <a:pt x="106380" y="5980"/>
                  </a:lnTo>
                  <a:lnTo>
                    <a:pt x="103644" y="6977"/>
                  </a:lnTo>
                  <a:lnTo>
                    <a:pt x="100944" y="7822"/>
                  </a:lnTo>
                  <a:lnTo>
                    <a:pt x="98208" y="8623"/>
                  </a:lnTo>
                  <a:lnTo>
                    <a:pt x="95484" y="9363"/>
                  </a:lnTo>
                  <a:lnTo>
                    <a:pt x="92808" y="9997"/>
                  </a:lnTo>
                  <a:lnTo>
                    <a:pt x="90096" y="10631"/>
                  </a:lnTo>
                  <a:lnTo>
                    <a:pt x="87420" y="11160"/>
                  </a:lnTo>
                  <a:lnTo>
                    <a:pt x="84744" y="11583"/>
                  </a:lnTo>
                  <a:lnTo>
                    <a:pt x="82080" y="12006"/>
                  </a:lnTo>
                  <a:lnTo>
                    <a:pt x="79440" y="12368"/>
                  </a:lnTo>
                  <a:lnTo>
                    <a:pt x="76824" y="12640"/>
                  </a:lnTo>
                  <a:lnTo>
                    <a:pt x="74208" y="12851"/>
                  </a:lnTo>
                  <a:lnTo>
                    <a:pt x="71616" y="13063"/>
                  </a:lnTo>
                  <a:lnTo>
                    <a:pt x="69060" y="13168"/>
                  </a:lnTo>
                  <a:lnTo>
                    <a:pt x="66504" y="13274"/>
                  </a:lnTo>
                  <a:lnTo>
                    <a:pt x="63984" y="13319"/>
                  </a:lnTo>
                  <a:lnTo>
                    <a:pt x="61488" y="13274"/>
                  </a:lnTo>
                  <a:lnTo>
                    <a:pt x="59016" y="13274"/>
                  </a:lnTo>
                  <a:lnTo>
                    <a:pt x="56568" y="13168"/>
                  </a:lnTo>
                  <a:lnTo>
                    <a:pt x="54168" y="13002"/>
                  </a:lnTo>
                  <a:lnTo>
                    <a:pt x="51792" y="12851"/>
                  </a:lnTo>
                  <a:lnTo>
                    <a:pt x="49464" y="12685"/>
                  </a:lnTo>
                  <a:lnTo>
                    <a:pt x="47148" y="12428"/>
                  </a:lnTo>
                  <a:lnTo>
                    <a:pt x="44868" y="12157"/>
                  </a:lnTo>
                  <a:lnTo>
                    <a:pt x="42636" y="11900"/>
                  </a:lnTo>
                  <a:lnTo>
                    <a:pt x="38280" y="11205"/>
                  </a:lnTo>
                  <a:lnTo>
                    <a:pt x="34104" y="10465"/>
                  </a:lnTo>
                  <a:lnTo>
                    <a:pt x="30096" y="9680"/>
                  </a:lnTo>
                  <a:lnTo>
                    <a:pt x="26304" y="8834"/>
                  </a:lnTo>
                  <a:lnTo>
                    <a:pt x="22680" y="7928"/>
                  </a:lnTo>
                  <a:lnTo>
                    <a:pt x="19320" y="6977"/>
                  </a:lnTo>
                  <a:lnTo>
                    <a:pt x="16164" y="6025"/>
                  </a:lnTo>
                  <a:lnTo>
                    <a:pt x="13260" y="5074"/>
                  </a:lnTo>
                  <a:lnTo>
                    <a:pt x="10596" y="4183"/>
                  </a:lnTo>
                  <a:lnTo>
                    <a:pt x="8232" y="3337"/>
                  </a:lnTo>
                  <a:lnTo>
                    <a:pt x="6096" y="2537"/>
                  </a:lnTo>
                  <a:lnTo>
                    <a:pt x="4296" y="1857"/>
                  </a:lnTo>
                  <a:lnTo>
                    <a:pt x="2784" y="1223"/>
                  </a:lnTo>
                  <a:lnTo>
                    <a:pt x="708" y="317"/>
                  </a:lnTo>
                  <a:lnTo>
                    <a:pt x="0" y="0"/>
                  </a:lnTo>
                  <a:close/>
                </a:path>
              </a:pathLst>
            </a:cu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409" name="Shape 2409"/>
            <p:cNvSpPr/>
            <p:nvPr/>
          </p:nvSpPr>
          <p:spPr>
            <a:xfrm rot="-600000">
              <a:off x="1495585503" y="850123568"/>
              <a:ext cx="581153367" cy="138068957"/>
            </a:xfrm>
            <a:custGeom>
              <a:pathLst>
                <a:path extrusionOk="0" h="120000" w="120000">
                  <a:moveTo>
                    <a:pt x="1020" y="57425"/>
                  </a:moveTo>
                  <a:cubicBezTo>
                    <a:pt x="20832" y="88701"/>
                    <a:pt x="90288" y="120158"/>
                    <a:pt x="119496" y="120000"/>
                  </a:cubicBezTo>
                  <a:cubicBezTo>
                    <a:pt x="119868" y="44407"/>
                    <a:pt x="119628" y="75592"/>
                    <a:pt x="120000" y="0"/>
                  </a:cubicBezTo>
                  <a:lnTo>
                    <a:pt x="116004" y="4626"/>
                  </a:lnTo>
                  <a:lnTo>
                    <a:pt x="112008" y="9072"/>
                  </a:lnTo>
                  <a:lnTo>
                    <a:pt x="108012" y="13381"/>
                  </a:lnTo>
                  <a:lnTo>
                    <a:pt x="104004" y="17078"/>
                  </a:lnTo>
                  <a:lnTo>
                    <a:pt x="99996" y="20797"/>
                  </a:lnTo>
                  <a:lnTo>
                    <a:pt x="95988" y="24290"/>
                  </a:lnTo>
                  <a:lnTo>
                    <a:pt x="92028" y="27261"/>
                  </a:lnTo>
                  <a:lnTo>
                    <a:pt x="87996" y="30051"/>
                  </a:lnTo>
                  <a:lnTo>
                    <a:pt x="84000" y="32659"/>
                  </a:lnTo>
                  <a:lnTo>
                    <a:pt x="80076" y="34881"/>
                  </a:lnTo>
                  <a:lnTo>
                    <a:pt x="76080" y="37104"/>
                  </a:lnTo>
                  <a:lnTo>
                    <a:pt x="72156" y="38986"/>
                  </a:lnTo>
                  <a:lnTo>
                    <a:pt x="68232" y="40461"/>
                  </a:lnTo>
                  <a:lnTo>
                    <a:pt x="64308" y="41958"/>
                  </a:lnTo>
                  <a:lnTo>
                    <a:pt x="60432" y="43228"/>
                  </a:lnTo>
                  <a:lnTo>
                    <a:pt x="56604" y="44180"/>
                  </a:lnTo>
                  <a:lnTo>
                    <a:pt x="52752" y="44906"/>
                  </a:lnTo>
                  <a:lnTo>
                    <a:pt x="48948" y="45654"/>
                  </a:lnTo>
                  <a:lnTo>
                    <a:pt x="45192" y="46017"/>
                  </a:lnTo>
                  <a:lnTo>
                    <a:pt x="41448" y="46403"/>
                  </a:lnTo>
                  <a:lnTo>
                    <a:pt x="37740" y="46562"/>
                  </a:lnTo>
                  <a:lnTo>
                    <a:pt x="34068" y="46403"/>
                  </a:lnTo>
                  <a:lnTo>
                    <a:pt x="30444" y="46403"/>
                  </a:lnTo>
                  <a:lnTo>
                    <a:pt x="26856" y="46017"/>
                  </a:lnTo>
                  <a:lnTo>
                    <a:pt x="23316" y="45450"/>
                  </a:lnTo>
                  <a:lnTo>
                    <a:pt x="19836" y="44906"/>
                  </a:lnTo>
                  <a:lnTo>
                    <a:pt x="16416" y="44339"/>
                  </a:lnTo>
                  <a:lnTo>
                    <a:pt x="13020" y="43432"/>
                  </a:lnTo>
                  <a:lnTo>
                    <a:pt x="9672" y="42479"/>
                  </a:lnTo>
                  <a:lnTo>
                    <a:pt x="6396" y="41572"/>
                  </a:lnTo>
                  <a:lnTo>
                    <a:pt x="0" y="39145"/>
                  </a:lnTo>
                  <a:cubicBezTo>
                    <a:pt x="336" y="45246"/>
                    <a:pt x="684" y="51324"/>
                    <a:pt x="1020" y="57425"/>
                  </a:cubicBezTo>
                  <a:close/>
                </a:path>
              </a:pathLst>
            </a:custGeom>
            <a:solidFill>
              <a:schemeClr val="lt1">
                <a:alpha val="18823"/>
              </a:schemeClr>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410" name="Shape 2410"/>
            <p:cNvSpPr/>
            <p:nvPr/>
          </p:nvSpPr>
          <p:spPr>
            <a:xfrm>
              <a:off x="0" y="496942"/>
              <a:ext cx="2147483463" cy="2146986614"/>
            </a:xfrm>
            <a:custGeom>
              <a:pathLst>
                <a:path extrusionOk="0" h="120000" w="120000">
                  <a:moveTo>
                    <a:pt x="0" y="0"/>
                  </a:moveTo>
                  <a:lnTo>
                    <a:pt x="0" y="120000"/>
                  </a:lnTo>
                  <a:lnTo>
                    <a:pt x="120000" y="120000"/>
                  </a:lnTo>
                  <a:lnTo>
                    <a:pt x="120000" y="0"/>
                  </a:lnTo>
                  <a:lnTo>
                    <a:pt x="0" y="0"/>
                  </a:lnTo>
                  <a:close/>
                  <a:moveTo>
                    <a:pt x="115248" y="111664"/>
                  </a:moveTo>
                  <a:lnTo>
                    <a:pt x="4688" y="111664"/>
                  </a:lnTo>
                  <a:lnTo>
                    <a:pt x="4688" y="8224"/>
                  </a:lnTo>
                  <a:lnTo>
                    <a:pt x="115248" y="8224"/>
                  </a:lnTo>
                  <a:lnTo>
                    <a:pt x="115248" y="111664"/>
                  </a:lnTo>
                  <a:close/>
                </a:path>
              </a:pathLst>
            </a:cu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11" name="Shape 2411"/>
          <p:cNvSpPr/>
          <p:nvPr/>
        </p:nvSpPr>
        <p:spPr>
          <a:xfrm>
            <a:off x="7832725" y="0"/>
            <a:ext cx="514350" cy="1143000"/>
          </a:xfrm>
          <a:prstGeom prst="rect">
            <a:avLst/>
          </a:prstGeom>
          <a:solidFill>
            <a:schemeClr val="accent1"/>
          </a:solidFill>
          <a:ln>
            <a:noFill/>
          </a:ln>
          <a:effectLst>
            <a:outerShdw blurRad="63500" dir="5400000" dist="25400">
              <a:srgbClr val="000000">
                <a:alpha val="43921"/>
              </a:srgbClr>
            </a:outerShdw>
          </a:effectLst>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412" name="Shape 2412"/>
          <p:cNvSpPr txBox="1"/>
          <p:nvPr>
            <p:ph type="title"/>
          </p:nvPr>
        </p:nvSpPr>
        <p:spPr>
          <a:xfrm>
            <a:off x="866775" y="947737"/>
            <a:ext cx="6570661" cy="728661"/>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1pPr>
            <a:lvl2pPr indent="0" lvl="1"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2pPr>
            <a:lvl3pPr indent="0" lvl="2"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3pPr>
            <a:lvl4pPr indent="0" lvl="3"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4pPr>
            <a:lvl5pPr indent="0" lvl="4" marL="0" marR="0" rtl="0" algn="l">
              <a:spcBef>
                <a:spcPts val="0"/>
              </a:spcBef>
              <a:spcAft>
                <a:spcPts val="0"/>
              </a:spcAft>
              <a:buClr>
                <a:schemeClr val="lt2"/>
              </a:buClr>
              <a:buFont typeface="Century Gothic"/>
              <a:buNone/>
              <a:defRPr b="0" i="0" sz="3600" u="none" cap="none" strike="noStrike">
                <a:solidFill>
                  <a:schemeClr val="lt2"/>
                </a:solidFill>
                <a:latin typeface="Century Gothic"/>
                <a:ea typeface="Century Gothic"/>
                <a:cs typeface="Century Gothic"/>
                <a:sym typeface="Century Gothic"/>
              </a:defRPr>
            </a:lvl5pPr>
            <a:lvl6pPr indent="0" lvl="5" marL="0" marR="0" rtl="0" algn="l">
              <a:spcBef>
                <a:spcPts val="0"/>
              </a:spcBef>
              <a:buClr>
                <a:schemeClr val="dk2"/>
              </a:buClr>
              <a:buFont typeface="Arial"/>
              <a:buNone/>
              <a:defRPr b="0" i="0" sz="1800" u="none" cap="none" strike="noStrike">
                <a:solidFill>
                  <a:schemeClr val="dk2"/>
                </a:solidFill>
              </a:defRPr>
            </a:lvl6pPr>
            <a:lvl7pPr indent="0" lvl="6" marL="0" marR="0" rtl="0" algn="l">
              <a:spcBef>
                <a:spcPts val="0"/>
              </a:spcBef>
              <a:buClr>
                <a:schemeClr val="dk2"/>
              </a:buClr>
              <a:buFont typeface="Arial"/>
              <a:buNone/>
              <a:defRPr b="0" i="0" sz="1800" u="none" cap="none" strike="noStrike">
                <a:solidFill>
                  <a:schemeClr val="dk2"/>
                </a:solidFill>
              </a:defRPr>
            </a:lvl7pPr>
            <a:lvl8pPr indent="0" lvl="7" marL="0" marR="0" rtl="0" algn="l">
              <a:spcBef>
                <a:spcPts val="0"/>
              </a:spcBef>
              <a:buClr>
                <a:schemeClr val="dk2"/>
              </a:buClr>
              <a:buFont typeface="Arial"/>
              <a:buNone/>
              <a:defRPr b="0" i="0" sz="1800" u="none" cap="none" strike="noStrike">
                <a:solidFill>
                  <a:schemeClr val="dk2"/>
                </a:solidFill>
              </a:defRPr>
            </a:lvl8pPr>
            <a:lvl9pPr indent="0" lvl="8" marL="0" marR="0" rtl="0" algn="l">
              <a:spcBef>
                <a:spcPts val="0"/>
              </a:spcBef>
              <a:buClr>
                <a:schemeClr val="dk2"/>
              </a:buClr>
              <a:buFont typeface="Arial"/>
              <a:buNone/>
              <a:defRPr b="0" i="0" sz="1800" u="none" cap="none" strike="noStrike">
                <a:solidFill>
                  <a:schemeClr val="dk2"/>
                </a:solidFill>
              </a:defRPr>
            </a:lvl9pPr>
          </a:lstStyle>
          <a:p/>
        </p:txBody>
      </p:sp>
      <p:sp>
        <p:nvSpPr>
          <p:cNvPr id="2413" name="Shape 2413"/>
          <p:cNvSpPr txBox="1"/>
          <p:nvPr>
            <p:ph idx="1" type="body"/>
          </p:nvPr>
        </p:nvSpPr>
        <p:spPr>
          <a:xfrm>
            <a:off x="866775" y="2603500"/>
            <a:ext cx="6570661" cy="3416298"/>
          </a:xfrm>
          <a:prstGeom prst="rect">
            <a:avLst/>
          </a:prstGeom>
          <a:noFill/>
          <a:ln>
            <a:noFill/>
          </a:ln>
        </p:spPr>
        <p:txBody>
          <a:bodyPr anchorCtr="0" anchor="t" bIns="91425" lIns="91425" rIns="91425" tIns="91425"/>
          <a:lstStyle>
            <a:lvl1pPr indent="-73661" lvl="0" marL="342900" marR="0" rtl="0" algn="l">
              <a:lnSpc>
                <a:spcPct val="100000"/>
              </a:lnSpc>
              <a:spcBef>
                <a:spcPts val="1000"/>
              </a:spcBef>
              <a:spcAft>
                <a:spcPts val="0"/>
              </a:spcAft>
              <a:buClr>
                <a:schemeClr val="accent1"/>
              </a:buClr>
              <a:buSzPct val="79999"/>
              <a:buFont typeface="Noto Sans Symbols"/>
              <a:buChar char="▶"/>
              <a:defRPr b="0" i="0" sz="1800" u="none" cap="none" strike="noStrike">
                <a:solidFill>
                  <a:srgbClr val="404040"/>
                </a:solidFill>
                <a:latin typeface="Century Gothic"/>
                <a:ea typeface="Century Gothic"/>
                <a:cs typeface="Century Gothic"/>
                <a:sym typeface="Century Gothic"/>
              </a:defRPr>
            </a:lvl1pPr>
            <a:lvl2pPr indent="-52069" lvl="1" marL="742950" marR="0" rtl="0" algn="l">
              <a:lnSpc>
                <a:spcPct val="100000"/>
              </a:lnSpc>
              <a:spcBef>
                <a:spcPts val="1000"/>
              </a:spcBef>
              <a:spcAft>
                <a:spcPts val="0"/>
              </a:spcAft>
              <a:buClr>
                <a:schemeClr val="accent1"/>
              </a:buClr>
              <a:buSzPct val="80000"/>
              <a:buFont typeface="Noto Sans Symbols"/>
              <a:buChar char="▶"/>
              <a:defRPr b="0" i="0" sz="1600" u="none" cap="none" strike="noStrike">
                <a:solidFill>
                  <a:srgbClr val="404040"/>
                </a:solidFill>
                <a:latin typeface="Century Gothic"/>
                <a:ea typeface="Century Gothic"/>
                <a:cs typeface="Century Gothic"/>
                <a:sym typeface="Century Gothic"/>
              </a:defRPr>
            </a:lvl2pPr>
            <a:lvl3pPr indent="-30480" lvl="2" marL="1143000" marR="0" rtl="0" algn="l">
              <a:lnSpc>
                <a:spcPct val="100000"/>
              </a:lnSpc>
              <a:spcBef>
                <a:spcPts val="1000"/>
              </a:spcBef>
              <a:spcAft>
                <a:spcPts val="0"/>
              </a:spcAft>
              <a:buClr>
                <a:schemeClr val="accent1"/>
              </a:buClr>
              <a:buSzPct val="80000"/>
              <a:buFont typeface="Noto Sans Symbols"/>
              <a:buChar char="▶"/>
              <a:defRPr b="0" i="0" sz="1400" u="none" cap="none" strike="noStrike">
                <a:solidFill>
                  <a:srgbClr val="404040"/>
                </a:solidFill>
                <a:latin typeface="Century Gothic"/>
                <a:ea typeface="Century Gothic"/>
                <a:cs typeface="Century Gothic"/>
                <a:sym typeface="Century Gothic"/>
              </a:defRPr>
            </a:lvl3pPr>
            <a:lvl4pPr indent="-66039" lvl="3" marL="16002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404040"/>
                </a:solidFill>
                <a:latin typeface="Century Gothic"/>
                <a:ea typeface="Century Gothic"/>
                <a:cs typeface="Century Gothic"/>
                <a:sym typeface="Century Gothic"/>
              </a:defRPr>
            </a:lvl4pPr>
            <a:lvl5pPr indent="-66039" lvl="4" marL="20574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404040"/>
                </a:solidFill>
                <a:latin typeface="Century Gothic"/>
                <a:ea typeface="Century Gothic"/>
                <a:cs typeface="Century Gothic"/>
                <a:sym typeface="Century Gothic"/>
              </a:defRPr>
            </a:lvl5pPr>
            <a:lvl6pPr indent="-66039" lvl="5" marL="25146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66039" lvl="6" marL="29718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66040" lvl="7" marL="34290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66040" lvl="8" marL="3886200" marR="0" rtl="0" algn="l">
              <a:lnSpc>
                <a:spcPct val="100000"/>
              </a:lnSpc>
              <a:spcBef>
                <a:spcPts val="1000"/>
              </a:spcBef>
              <a:spcAft>
                <a:spcPts val="0"/>
              </a:spcAft>
              <a:buClr>
                <a:schemeClr val="accent1"/>
              </a:buClr>
              <a:buSzPct val="8000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2414" name="Shape 2414"/>
          <p:cNvSpPr txBox="1"/>
          <p:nvPr>
            <p:ph idx="10" type="dt"/>
          </p:nvPr>
        </p:nvSpPr>
        <p:spPr>
          <a:xfrm>
            <a:off x="7988300" y="6394450"/>
            <a:ext cx="742949" cy="304798"/>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Clr>
                <a:srgbClr val="F5A408"/>
              </a:buClr>
              <a:buFont typeface="Calibri"/>
              <a:buNone/>
              <a:defRPr b="1" i="0" sz="1000" u="none" cap="none" strike="noStrike">
                <a:solidFill>
                  <a:srgbClr val="F5A40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415" name="Shape 2415"/>
          <p:cNvSpPr txBox="1"/>
          <p:nvPr>
            <p:ph idx="11" type="ftr"/>
          </p:nvPr>
        </p:nvSpPr>
        <p:spPr>
          <a:xfrm>
            <a:off x="420687" y="6391275"/>
            <a:ext cx="2895600" cy="304798"/>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2416" name="Shape 2416"/>
          <p:cNvSpPr txBox="1"/>
          <p:nvPr>
            <p:ph idx="12" type="sldNum"/>
          </p:nvPr>
        </p:nvSpPr>
        <p:spPr>
          <a:xfrm>
            <a:off x="7764460" y="295275"/>
            <a:ext cx="628648" cy="768348"/>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2800" u="none" cap="none" strike="noStrike">
                <a:solidFill>
                  <a:srgbClr val="FFFFFF"/>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98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dk2"/>
        </a:solidFill>
      </p:bgPr>
    </p:bg>
    <p:spTree>
      <p:nvGrpSpPr>
        <p:cNvPr id="2423" name="Shape 2423"/>
        <p:cNvGrpSpPr/>
        <p:nvPr/>
      </p:nvGrpSpPr>
      <p:grpSpPr>
        <a:xfrm>
          <a:off x="0" y="0"/>
          <a:ext cx="0" cy="0"/>
          <a:chOff x="0" y="0"/>
          <a:chExt cx="0" cy="0"/>
        </a:xfrm>
      </p:grpSpPr>
      <p:sp>
        <p:nvSpPr>
          <p:cNvPr id="2424" name="Shape 2424"/>
          <p:cNvSpPr txBox="1"/>
          <p:nvPr/>
        </p:nvSpPr>
        <p:spPr>
          <a:xfrm>
            <a:off x="0" y="220662"/>
            <a:ext cx="9144000" cy="228600"/>
          </a:xfrm>
          <a:prstGeom prst="rect">
            <a:avLst/>
          </a:prstGeom>
          <a:solidFill>
            <a:srgbClr val="FFFFFF"/>
          </a:solidFill>
          <a:ln>
            <a:noFill/>
          </a:ln>
        </p:spPr>
        <p:txBody>
          <a:bodyPr anchorCtr="0" anchor="ctr" bIns="45700" lIns="91425" rIns="91425" tIns="45700">
            <a:noAutofit/>
          </a:bodyPr>
          <a:lstStyle/>
          <a:p>
            <a:pPr indent="0" lvl="0" marL="0" marR="0" rtl="0" algn="l">
              <a:spcBef>
                <a:spcPts val="0"/>
              </a:spcBef>
              <a:spcAft>
                <a:spcPts val="0"/>
              </a:spcAft>
              <a:buClr>
                <a:srgbClr val="000000"/>
              </a:buClr>
              <a:buFont typeface="Arial"/>
              <a:buNone/>
            </a:pPr>
            <a:r>
              <a:t/>
            </a:r>
            <a:endParaRPr b="0" i="0" sz="1800" u="none" cap="none" strike="noStrike">
              <a:solidFill>
                <a:srgbClr val="FFFFFF"/>
              </a:solidFill>
              <a:latin typeface="Calibri"/>
              <a:ea typeface="Calibri"/>
              <a:cs typeface="Calibri"/>
              <a:sym typeface="Calibri"/>
            </a:endParaRPr>
          </a:p>
        </p:txBody>
      </p:sp>
      <p:sp>
        <p:nvSpPr>
          <p:cNvPr id="2425" name="Shape 2425"/>
          <p:cNvSpPr txBox="1"/>
          <p:nvPr/>
        </p:nvSpPr>
        <p:spPr>
          <a:xfrm>
            <a:off x="0" y="0"/>
            <a:ext cx="9144000" cy="365100"/>
          </a:xfrm>
          <a:prstGeom prst="rect">
            <a:avLst/>
          </a:prstGeom>
          <a:solidFill>
            <a:schemeClr val="accent1"/>
          </a:solidFill>
          <a:ln>
            <a:noFill/>
          </a:ln>
        </p:spPr>
        <p:txBody>
          <a:bodyPr anchorCtr="0" anchor="ctr" bIns="45700" lIns="91425" rIns="91425" tIns="45700">
            <a:noAutofit/>
          </a:bodyPr>
          <a:lstStyle/>
          <a:p>
            <a:pPr indent="0" lvl="0" marL="0" marR="0" rtl="0" algn="l">
              <a:spcBef>
                <a:spcPts val="0"/>
              </a:spcBef>
              <a:spcAft>
                <a:spcPts val="0"/>
              </a:spcAft>
              <a:buClr>
                <a:srgbClr val="000000"/>
              </a:buClr>
              <a:buFont typeface="Arial"/>
              <a:buNone/>
            </a:pPr>
            <a:r>
              <a:t/>
            </a:r>
            <a:endParaRPr b="0" i="0" sz="1800" u="none" cap="none" strike="noStrike">
              <a:solidFill>
                <a:srgbClr val="FFFFFF"/>
              </a:solidFill>
              <a:latin typeface="Calibri"/>
              <a:ea typeface="Calibri"/>
              <a:cs typeface="Calibri"/>
              <a:sym typeface="Calibri"/>
            </a:endParaRPr>
          </a:p>
        </p:txBody>
      </p:sp>
      <p:cxnSp>
        <p:nvCxnSpPr>
          <p:cNvPr id="2426" name="Shape 2426"/>
          <p:cNvCxnSpPr/>
          <p:nvPr/>
        </p:nvCxnSpPr>
        <p:spPr>
          <a:xfrm>
            <a:off x="731837" y="4598987"/>
            <a:ext cx="7848600" cy="1500"/>
          </a:xfrm>
          <a:prstGeom prst="straightConnector1">
            <a:avLst/>
          </a:prstGeom>
          <a:noFill/>
          <a:ln cap="flat" cmpd="sng" w="19050">
            <a:solidFill>
              <a:schemeClr val="lt2"/>
            </a:solidFill>
            <a:prstDash val="solid"/>
            <a:miter/>
            <a:headEnd len="med" w="med" type="none"/>
            <a:tailEnd len="med" w="med" type="none"/>
          </a:ln>
        </p:spPr>
      </p:cxnSp>
      <p:sp>
        <p:nvSpPr>
          <p:cNvPr id="2427" name="Shape 2427"/>
          <p:cNvSpPr txBox="1"/>
          <p:nvPr>
            <p:ph type="title"/>
          </p:nvPr>
        </p:nvSpPr>
        <p:spPr>
          <a:xfrm>
            <a:off x="457200" y="533400"/>
            <a:ext cx="8229600" cy="990600"/>
          </a:xfrm>
          <a:prstGeom prst="rect">
            <a:avLst/>
          </a:prstGeom>
          <a:noFill/>
          <a:ln>
            <a:noFill/>
          </a:ln>
        </p:spPr>
        <p:txBody>
          <a:bodyPr anchorCtr="0" anchor="ctr" bIns="91425" lIns="91425" rIns="91425" tIns="91425"/>
          <a:lstStyle>
            <a:lvl1pPr indent="0" lvl="0" marL="0" marR="0" rtl="0" algn="l">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spcBef>
                <a:spcPts val="0"/>
              </a:spcBef>
              <a:spcAft>
                <a:spcPts val="0"/>
              </a:spcAft>
              <a:buNone/>
              <a:defRPr b="0" i="0" sz="1400" u="none" cap="none" strike="noStrike">
                <a:solidFill>
                  <a:srgbClr val="000000"/>
                </a:solidFill>
                <a:latin typeface="Arial"/>
                <a:ea typeface="Arial"/>
                <a:cs typeface="Arial"/>
                <a:sym typeface="Arial"/>
              </a:defRPr>
            </a:lvl5pPr>
            <a:lvl6pPr indent="0" lvl="5" marL="457200" marR="0" rtl="0" algn="l">
              <a:spcBef>
                <a:spcPts val="0"/>
              </a:spcBef>
              <a:spcAft>
                <a:spcPts val="0"/>
              </a:spcAft>
              <a:buNone/>
              <a:defRPr b="0" i="0" sz="1400" u="none" cap="none" strike="noStrike">
                <a:solidFill>
                  <a:srgbClr val="000000"/>
                </a:solidFill>
                <a:latin typeface="Arial"/>
                <a:ea typeface="Arial"/>
                <a:cs typeface="Arial"/>
                <a:sym typeface="Arial"/>
              </a:defRPr>
            </a:lvl6pPr>
            <a:lvl7pPr indent="0" lvl="6" marL="914400" marR="0" rtl="0" algn="l">
              <a:spcBef>
                <a:spcPts val="0"/>
              </a:spcBef>
              <a:spcAft>
                <a:spcPts val="0"/>
              </a:spcAft>
              <a:buNone/>
              <a:defRPr b="0" i="0" sz="1400" u="none" cap="none" strike="noStrike">
                <a:solidFill>
                  <a:srgbClr val="000000"/>
                </a:solidFill>
                <a:latin typeface="Arial"/>
                <a:ea typeface="Arial"/>
                <a:cs typeface="Arial"/>
                <a:sym typeface="Arial"/>
              </a:defRPr>
            </a:lvl7pPr>
            <a:lvl8pPr indent="0" lvl="7" marL="1371600" marR="0" rtl="0" algn="l">
              <a:spcBef>
                <a:spcPts val="0"/>
              </a:spcBef>
              <a:spcAft>
                <a:spcPts val="0"/>
              </a:spcAft>
              <a:buNone/>
              <a:defRPr b="0" i="0" sz="1400" u="none" cap="none" strike="noStrike">
                <a:solidFill>
                  <a:srgbClr val="000000"/>
                </a:solidFill>
                <a:latin typeface="Arial"/>
                <a:ea typeface="Arial"/>
                <a:cs typeface="Arial"/>
                <a:sym typeface="Arial"/>
              </a:defRPr>
            </a:lvl8pPr>
            <a:lvl9pPr indent="0" lvl="8" marL="1828800" marR="0" rtl="0" algn="l">
              <a:spcBef>
                <a:spcPts val="0"/>
              </a:spcBef>
              <a:spcAft>
                <a:spcPts val="0"/>
              </a:spcAft>
              <a:buNone/>
              <a:defRPr b="0" i="0" sz="1400" u="none" cap="none" strike="noStrike">
                <a:solidFill>
                  <a:srgbClr val="000000"/>
                </a:solidFill>
                <a:latin typeface="Arial"/>
                <a:ea typeface="Arial"/>
                <a:cs typeface="Arial"/>
                <a:sym typeface="Arial"/>
              </a:defRPr>
            </a:lvl9pPr>
          </a:lstStyle>
          <a:p/>
        </p:txBody>
      </p:sp>
      <p:sp>
        <p:nvSpPr>
          <p:cNvPr id="2428" name="Shape 2428"/>
          <p:cNvSpPr txBox="1"/>
          <p:nvPr>
            <p:ph idx="1" type="body"/>
          </p:nvPr>
        </p:nvSpPr>
        <p:spPr>
          <a:xfrm>
            <a:off x="457200" y="1600200"/>
            <a:ext cx="8229600" cy="4876800"/>
          </a:xfrm>
          <a:prstGeom prst="rect">
            <a:avLst/>
          </a:prstGeom>
          <a:noFill/>
          <a:ln>
            <a:noFill/>
          </a:ln>
        </p:spPr>
        <p:txBody>
          <a:bodyPr anchorCtr="0" anchor="t" bIns="91425" lIns="91425" rIns="91425" tIns="91425"/>
          <a:lstStyle>
            <a:lvl1pPr indent="0" lvl="0" marL="0" marR="0" rtl="0" algn="l">
              <a:spcBef>
                <a:spcPts val="0"/>
              </a:spcBef>
              <a:spcAft>
                <a:spcPts val="0"/>
              </a:spcAft>
              <a:buNone/>
              <a:defRPr b="0" i="0" sz="1400" u="none" cap="none" strike="noStrike">
                <a:solidFill>
                  <a:srgbClr val="000000"/>
                </a:solidFill>
                <a:latin typeface="Arial"/>
                <a:ea typeface="Arial"/>
                <a:cs typeface="Arial"/>
                <a:sym typeface="Arial"/>
              </a:defRPr>
            </a:lvl1pPr>
            <a:lvl2pPr indent="0" lvl="1" marL="457200" marR="0" rtl="0" algn="l">
              <a:spcBef>
                <a:spcPts val="0"/>
              </a:spcBef>
              <a:spcAft>
                <a:spcPts val="0"/>
              </a:spcAft>
              <a:buNone/>
              <a:defRPr b="0" i="0" sz="1400" u="none" cap="none" strike="noStrike">
                <a:solidFill>
                  <a:srgbClr val="000000"/>
                </a:solidFill>
                <a:latin typeface="Arial"/>
                <a:ea typeface="Arial"/>
                <a:cs typeface="Arial"/>
                <a:sym typeface="Arial"/>
              </a:defRPr>
            </a:lvl2pPr>
            <a:lvl3pPr indent="0" lvl="2" marL="914400" marR="0" rtl="0" algn="l">
              <a:spcBef>
                <a:spcPts val="0"/>
              </a:spcBef>
              <a:spcAft>
                <a:spcPts val="0"/>
              </a:spcAft>
              <a:buNone/>
              <a:defRPr b="0" i="0" sz="1400" u="none" cap="none" strike="noStrike">
                <a:solidFill>
                  <a:srgbClr val="000000"/>
                </a:solidFill>
                <a:latin typeface="Arial"/>
                <a:ea typeface="Arial"/>
                <a:cs typeface="Arial"/>
                <a:sym typeface="Arial"/>
              </a:defRPr>
            </a:lvl3pPr>
            <a:lvl4pPr indent="0" lvl="3" marL="1371600" marR="0" rtl="0" algn="l">
              <a:spcBef>
                <a:spcPts val="0"/>
              </a:spcBef>
              <a:spcAft>
                <a:spcPts val="0"/>
              </a:spcAft>
              <a:buNone/>
              <a:defRPr b="0" i="0" sz="1400" u="none" cap="none" strike="noStrike">
                <a:solidFill>
                  <a:srgbClr val="000000"/>
                </a:solidFill>
                <a:latin typeface="Arial"/>
                <a:ea typeface="Arial"/>
                <a:cs typeface="Arial"/>
                <a:sym typeface="Arial"/>
              </a:defRPr>
            </a:lvl4pPr>
            <a:lvl5pPr indent="0" lvl="4" marL="1828800" marR="0" rtl="0" algn="l">
              <a:spcBef>
                <a:spcPts val="0"/>
              </a:spcBef>
              <a:spcAft>
                <a:spcPts val="0"/>
              </a:spcAft>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p:txBody>
      </p:sp>
      <p:sp>
        <p:nvSpPr>
          <p:cNvPr id="2429" name="Shape 2429"/>
          <p:cNvSpPr txBox="1"/>
          <p:nvPr/>
        </p:nvSpPr>
        <p:spPr>
          <a:xfrm>
            <a:off x="457200" y="19050"/>
            <a:ext cx="2895600" cy="328500"/>
          </a:xfrm>
          <a:prstGeom prst="rect">
            <a:avLst/>
          </a:prstGeom>
          <a:noFill/>
          <a:ln>
            <a:noFill/>
          </a:ln>
        </p:spPr>
        <p:txBody>
          <a:bodyPr anchorCtr="0" anchor="ctr" bIns="91425" lIns="91425" rIns="91425" tIns="91425">
            <a:noAutofit/>
          </a:bodyPr>
          <a:lstStyle/>
          <a:p>
            <a:pPr indent="0" lvl="0" marL="0" marR="0" rtl="0" algn="l">
              <a:spcBef>
                <a:spcPts val="0"/>
              </a:spcBef>
              <a:spcAft>
                <a:spcPts val="0"/>
              </a:spcAft>
              <a:buClr>
                <a:srgbClr val="FFFFFF"/>
              </a:buClr>
              <a:buFont typeface="Calibri"/>
              <a:buNone/>
            </a:pPr>
            <a:r>
              <a:t/>
            </a:r>
            <a:endParaRPr b="0" i="0" sz="1200" u="none" cap="none" strike="noStrike">
              <a:solidFill>
                <a:srgbClr val="FFFFFF"/>
              </a:solidFill>
              <a:latin typeface="Calibri"/>
              <a:ea typeface="Calibri"/>
              <a:cs typeface="Calibri"/>
              <a:sym typeface="Calibri"/>
            </a:endParaRPr>
          </a:p>
        </p:txBody>
      </p:sp>
      <p:sp>
        <p:nvSpPr>
          <p:cNvPr id="2430" name="Shape 2430"/>
          <p:cNvSpPr txBox="1"/>
          <p:nvPr/>
        </p:nvSpPr>
        <p:spPr>
          <a:xfrm>
            <a:off x="3429000" y="19050"/>
            <a:ext cx="4114800" cy="328500"/>
          </a:xfrm>
          <a:prstGeom prst="rect">
            <a:avLst/>
          </a:prstGeom>
          <a:noFill/>
          <a:ln>
            <a:noFill/>
          </a:ln>
        </p:spPr>
        <p:txBody>
          <a:bodyPr anchorCtr="0" anchor="ctr" bIns="91425" lIns="91425" rIns="91425" tIns="91425">
            <a:noAutofit/>
          </a:bodyPr>
          <a:lstStyle/>
          <a:p>
            <a:pPr indent="0" lvl="0" marL="0" marR="0" rtl="0" algn="l">
              <a:spcBef>
                <a:spcPts val="0"/>
              </a:spcBef>
              <a:spcAft>
                <a:spcPts val="0"/>
              </a:spcAft>
              <a:buClr>
                <a:srgbClr val="FFFFFF"/>
              </a:buClr>
              <a:buFont typeface="Calibri"/>
              <a:buNone/>
            </a:pPr>
            <a:r>
              <a:t/>
            </a:r>
            <a:endParaRPr b="0" i="0" sz="1800" u="none" cap="none" strike="noStrike">
              <a:solidFill>
                <a:srgbClr val="FFFFFF"/>
              </a:solidFill>
              <a:latin typeface="Calibri"/>
              <a:ea typeface="Calibri"/>
              <a:cs typeface="Calibri"/>
              <a:sym typeface="Calibri"/>
            </a:endParaRPr>
          </a:p>
        </p:txBody>
      </p:sp>
      <p:sp>
        <p:nvSpPr>
          <p:cNvPr id="2431" name="Shape 2431"/>
          <p:cNvSpPr txBox="1"/>
          <p:nvPr/>
        </p:nvSpPr>
        <p:spPr>
          <a:xfrm>
            <a:off x="7620000" y="19050"/>
            <a:ext cx="1066800" cy="328500"/>
          </a:xfrm>
          <a:prstGeom prst="rect">
            <a:avLst/>
          </a:prstGeom>
          <a:noFill/>
          <a:ln>
            <a:noFill/>
          </a:ln>
        </p:spPr>
        <p:txBody>
          <a:bodyPr anchorCtr="0" anchor="ctr" bIns="45700" lIns="91425" rIns="91425" tIns="45700">
            <a:noAutofit/>
          </a:bodyPr>
          <a:lstStyle/>
          <a:p>
            <a:pPr indent="0" lvl="0" marL="0" marR="0" rtl="0" algn="l">
              <a:spcBef>
                <a:spcPts val="0"/>
              </a:spcBef>
              <a:spcAft>
                <a:spcPts val="0"/>
              </a:spcAft>
              <a:buClr>
                <a:srgbClr val="FFFFFF"/>
              </a:buClr>
              <a:buSzPct val="25000"/>
              <a:buFont typeface="Calibri"/>
              <a:buNone/>
            </a:pPr>
            <a:fld id="{00000000-1234-1234-1234-123412341234}" type="slidenum">
              <a:rPr b="1" i="0" lang="en-US" sz="1400" u="none" cap="none" strike="noStrike">
                <a:solidFill>
                  <a:srgbClr val="FFFFFF"/>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986" r:id="rId1"/>
    <p:sldLayoutId id="214748398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0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0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09.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08.png"/><Relationship Id="rId7"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jp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9.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18.png"/><Relationship Id="rId5"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3.xml"/><Relationship Id="rId3" Type="http://schemas.openxmlformats.org/officeDocument/2006/relationships/image" Target="../media/image28.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5.xml"/><Relationship Id="rId3" Type="http://schemas.openxmlformats.org/officeDocument/2006/relationships/image" Target="../media/image23.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16.xml"/><Relationship Id="rId3" Type="http://schemas.openxmlformats.org/officeDocument/2006/relationships/image" Target="../media/image26.png"/><Relationship Id="rId4" Type="http://schemas.openxmlformats.org/officeDocument/2006/relationships/image" Target="../media/image30.png"/><Relationship Id="rId5" Type="http://schemas.openxmlformats.org/officeDocument/2006/relationships/hyperlink" Target="http://dx.doi.org/10.1038/srep33112" TargetMode="External"/><Relationship Id="rId6"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7.xml"/><Relationship Id="rId3" Type="http://schemas.openxmlformats.org/officeDocument/2006/relationships/hyperlink" Target="http://dx.doi.org/10.1038/srep36848" TargetMode="External"/><Relationship Id="rId4" Type="http://schemas.openxmlformats.org/officeDocument/2006/relationships/image" Target="../media/image27.png"/><Relationship Id="rId5"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0.xml"/><Relationship Id="rId3" Type="http://schemas.openxmlformats.org/officeDocument/2006/relationships/image" Target="../media/image20.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1.xml"/><Relationship Id="rId3" Type="http://schemas.openxmlformats.org/officeDocument/2006/relationships/image" Target="../media/image21.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22.xml"/><Relationship Id="rId3" Type="http://schemas.openxmlformats.org/officeDocument/2006/relationships/image" Target="../media/image34.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3.xml"/><Relationship Id="rId2" Type="http://schemas.openxmlformats.org/officeDocument/2006/relationships/notesSlide" Target="../notesSlides/notesSlide23.xml"/><Relationship Id="rId3" Type="http://schemas.openxmlformats.org/officeDocument/2006/relationships/image" Target="../media/image29.png"/><Relationship Id="rId4" Type="http://schemas.openxmlformats.org/officeDocument/2006/relationships/image" Target="../media/image33.png"/><Relationship Id="rId5" Type="http://schemas.openxmlformats.org/officeDocument/2006/relationships/image" Target="../media/image31.png"/><Relationship Id="rId6"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24.xml"/><Relationship Id="rId3" Type="http://schemas.openxmlformats.org/officeDocument/2006/relationships/image" Target="../media/image35.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25.xml"/><Relationship Id="rId3" Type="http://schemas.openxmlformats.org/officeDocument/2006/relationships/image" Target="../media/image32.jp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5.xml"/><Relationship Id="rId2" Type="http://schemas.openxmlformats.org/officeDocument/2006/relationships/notesSlide" Target="../notesSlides/notesSlide27.xml"/><Relationship Id="rId3" Type="http://schemas.openxmlformats.org/officeDocument/2006/relationships/image" Target="../media/image47.png"/><Relationship Id="rId4" Type="http://schemas.openxmlformats.org/officeDocument/2006/relationships/image" Target="../media/image42.png"/><Relationship Id="rId5"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6.xml"/><Relationship Id="rId2" Type="http://schemas.openxmlformats.org/officeDocument/2006/relationships/notesSlide" Target="../notesSlides/notesSlide28.xml"/><Relationship Id="rId3" Type="http://schemas.openxmlformats.org/officeDocument/2006/relationships/image" Target="../media/image37.png"/><Relationship Id="rId4" Type="http://schemas.openxmlformats.org/officeDocument/2006/relationships/image" Target="../media/image40.png"/><Relationship Id="rId5"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7.xml"/><Relationship Id="rId2" Type="http://schemas.openxmlformats.org/officeDocument/2006/relationships/notesSlide" Target="../notesSlides/notesSlide30.xml"/><Relationship Id="rId3" Type="http://schemas.openxmlformats.org/officeDocument/2006/relationships/image" Target="../media/image44.pn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8.xml"/><Relationship Id="rId2" Type="http://schemas.openxmlformats.org/officeDocument/2006/relationships/notesSlide" Target="../notesSlides/notesSlide31.xml"/><Relationship Id="rId3" Type="http://schemas.openxmlformats.org/officeDocument/2006/relationships/image" Target="../media/image36.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9.xml"/><Relationship Id="rId2" Type="http://schemas.openxmlformats.org/officeDocument/2006/relationships/notesSlide" Target="../notesSlides/notesSlide32.xml"/><Relationship Id="rId3" Type="http://schemas.openxmlformats.org/officeDocument/2006/relationships/image" Target="../media/image74.jpg"/><Relationship Id="rId4" Type="http://schemas.openxmlformats.org/officeDocument/2006/relationships/image" Target="../media/image38.png"/><Relationship Id="rId5" Type="http://schemas.openxmlformats.org/officeDocument/2006/relationships/image" Target="../media/image41.png"/><Relationship Id="rId6"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0.xml"/><Relationship Id="rId2" Type="http://schemas.openxmlformats.org/officeDocument/2006/relationships/notesSlide" Target="../notesSlides/notesSlide33.xml"/><Relationship Id="rId3" Type="http://schemas.openxmlformats.org/officeDocument/2006/relationships/image" Target="../media/image43.pn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40.xml"/><Relationship Id="rId2" Type="http://schemas.openxmlformats.org/officeDocument/2006/relationships/notesSlide" Target="../notesSlides/notesSlide34.xml"/><Relationship Id="rId3" Type="http://schemas.openxmlformats.org/officeDocument/2006/relationships/image" Target="../media/image3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1.xml"/><Relationship Id="rId2" Type="http://schemas.openxmlformats.org/officeDocument/2006/relationships/notesSlide" Target="../notesSlides/notesSlide35.xml"/><Relationship Id="rId3" Type="http://schemas.openxmlformats.org/officeDocument/2006/relationships/image" Target="../media/image45.png"/><Relationship Id="rId4" Type="http://schemas.openxmlformats.org/officeDocument/2006/relationships/hyperlink" Target="http://www.scijournal.org/" TargetMode="External"/><Relationship Id="rId5" Type="http://schemas.openxmlformats.org/officeDocument/2006/relationships/image" Target="../media/image1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46.png"/><Relationship Id="rId4" Type="http://schemas.openxmlformats.org/officeDocument/2006/relationships/image" Target="../media/image53.png"/><Relationship Id="rId5" Type="http://schemas.openxmlformats.org/officeDocument/2006/relationships/image" Target="../media/image48.png"/><Relationship Id="rId6" Type="http://schemas.openxmlformats.org/officeDocument/2006/relationships/image" Target="../media/image50.png"/><Relationship Id="rId7" Type="http://schemas.openxmlformats.org/officeDocument/2006/relationships/image" Target="../media/image1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11.png"/></Relationships>
</file>

<file path=ppt/slides/_rels/slide38.xml.rels><?xml version="1.0" encoding="UTF-8" standalone="yes"?><Relationships xmlns="http://schemas.openxmlformats.org/package/2006/relationships"><Relationship Id="rId11" Type="http://schemas.openxmlformats.org/officeDocument/2006/relationships/image" Target="../media/image61.png"/><Relationship Id="rId10" Type="http://schemas.openxmlformats.org/officeDocument/2006/relationships/image" Target="../media/image56.png"/><Relationship Id="rId13" Type="http://schemas.openxmlformats.org/officeDocument/2006/relationships/image" Target="../media/image11.png"/><Relationship Id="rId12" Type="http://schemas.openxmlformats.org/officeDocument/2006/relationships/image" Target="../media/image59.png"/><Relationship Id="rId1" Type="http://schemas.openxmlformats.org/officeDocument/2006/relationships/slideLayout" Target="../slideLayouts/slideLayout202.xml"/><Relationship Id="rId2" Type="http://schemas.openxmlformats.org/officeDocument/2006/relationships/notesSlide" Target="../notesSlides/notesSlide38.xml"/><Relationship Id="rId3" Type="http://schemas.openxmlformats.org/officeDocument/2006/relationships/image" Target="../media/image49.jpg"/><Relationship Id="rId4" Type="http://schemas.openxmlformats.org/officeDocument/2006/relationships/image" Target="../media/image52.png"/><Relationship Id="rId9" Type="http://schemas.openxmlformats.org/officeDocument/2006/relationships/image" Target="../media/image58.jpg"/><Relationship Id="rId5" Type="http://schemas.openxmlformats.org/officeDocument/2006/relationships/image" Target="../media/image54.jpg"/><Relationship Id="rId6" Type="http://schemas.openxmlformats.org/officeDocument/2006/relationships/image" Target="../media/image51.jpg"/><Relationship Id="rId7" Type="http://schemas.openxmlformats.org/officeDocument/2006/relationships/image" Target="../media/image75.jpg"/><Relationship Id="rId8" Type="http://schemas.openxmlformats.org/officeDocument/2006/relationships/image" Target="../media/image5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3.xml"/><Relationship Id="rId2" Type="http://schemas.openxmlformats.org/officeDocument/2006/relationships/notesSlide" Target="../notesSlides/notesSlide40.xml"/><Relationship Id="rId3" Type="http://schemas.openxmlformats.org/officeDocument/2006/relationships/image" Target="../media/image62.png"/><Relationship Id="rId4" Type="http://schemas.openxmlformats.org/officeDocument/2006/relationships/image" Target="../media/image60.jpg"/><Relationship Id="rId5" Type="http://schemas.openxmlformats.org/officeDocument/2006/relationships/image" Target="../media/image57.jpg"/><Relationship Id="rId6" Type="http://schemas.openxmlformats.org/officeDocument/2006/relationships/image" Target="../media/image63.jpg"/><Relationship Id="rId7" Type="http://schemas.openxmlformats.org/officeDocument/2006/relationships/image" Target="../media/image1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4.xml"/><Relationship Id="rId2" Type="http://schemas.openxmlformats.org/officeDocument/2006/relationships/notesSlide" Target="../notesSlides/notesSlide41.xml"/><Relationship Id="rId3" Type="http://schemas.openxmlformats.org/officeDocument/2006/relationships/image" Target="../media/image64.png"/><Relationship Id="rId4" Type="http://schemas.openxmlformats.org/officeDocument/2006/relationships/image" Target="../media/image1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5.xml"/><Relationship Id="rId2" Type="http://schemas.openxmlformats.org/officeDocument/2006/relationships/notesSlide" Target="../notesSlides/notesSlide42.xml"/><Relationship Id="rId3" Type="http://schemas.openxmlformats.org/officeDocument/2006/relationships/image" Target="../media/image70.jpg"/><Relationship Id="rId4" Type="http://schemas.openxmlformats.org/officeDocument/2006/relationships/image" Target="../media/image65.png"/><Relationship Id="rId5" Type="http://schemas.openxmlformats.org/officeDocument/2006/relationships/image" Target="../media/image1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6.xml"/><Relationship Id="rId2" Type="http://schemas.openxmlformats.org/officeDocument/2006/relationships/notesSlide" Target="../notesSlides/notesSlide43.xml"/><Relationship Id="rId3" Type="http://schemas.openxmlformats.org/officeDocument/2006/relationships/image" Target="../media/image71.jpg"/><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notesSlide" Target="../notesSlides/notesSlide44.xml"/><Relationship Id="rId3" Type="http://schemas.openxmlformats.org/officeDocument/2006/relationships/image" Target="../media/image66.png"/><Relationship Id="rId4" Type="http://schemas.openxmlformats.org/officeDocument/2006/relationships/image" Target="../media/image67.png"/><Relationship Id="rId5" Type="http://schemas.openxmlformats.org/officeDocument/2006/relationships/image" Target="../media/image72.png"/><Relationship Id="rId6" Type="http://schemas.openxmlformats.org/officeDocument/2006/relationships/image" Target="../media/image68.png"/><Relationship Id="rId7" Type="http://schemas.openxmlformats.org/officeDocument/2006/relationships/image" Target="../media/image69.jpg"/><Relationship Id="rId8" Type="http://schemas.openxmlformats.org/officeDocument/2006/relationships/image" Target="../media/image1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8.xml"/><Relationship Id="rId2" Type="http://schemas.openxmlformats.org/officeDocument/2006/relationships/notesSlide" Target="../notesSlides/notesSlide45.xml"/><Relationship Id="rId3" Type="http://schemas.openxmlformats.org/officeDocument/2006/relationships/image" Target="../media/image73.png"/><Relationship Id="rId4" Type="http://schemas.openxmlformats.org/officeDocument/2006/relationships/image" Target="../media/image79.png"/><Relationship Id="rId9" Type="http://schemas.openxmlformats.org/officeDocument/2006/relationships/image" Target="../media/image11.png"/><Relationship Id="rId5" Type="http://schemas.openxmlformats.org/officeDocument/2006/relationships/image" Target="../media/image76.png"/><Relationship Id="rId6" Type="http://schemas.openxmlformats.org/officeDocument/2006/relationships/image" Target="../media/image86.png"/><Relationship Id="rId7" Type="http://schemas.openxmlformats.org/officeDocument/2006/relationships/image" Target="../media/image77.png"/><Relationship Id="rId8" Type="http://schemas.openxmlformats.org/officeDocument/2006/relationships/image" Target="../media/image80.png"/></Relationships>
</file>

<file path=ppt/slides/_rels/slide46.xml.rels><?xml version="1.0" encoding="UTF-8" standalone="yes"?><Relationships xmlns="http://schemas.openxmlformats.org/package/2006/relationships"><Relationship Id="rId10" Type="http://schemas.openxmlformats.org/officeDocument/2006/relationships/image" Target="../media/image91.png"/><Relationship Id="rId1" Type="http://schemas.openxmlformats.org/officeDocument/2006/relationships/slideLayout" Target="../slideLayouts/slideLayout269.xml"/><Relationship Id="rId2" Type="http://schemas.openxmlformats.org/officeDocument/2006/relationships/notesSlide" Target="../notesSlides/notesSlide46.xml"/><Relationship Id="rId3" Type="http://schemas.openxmlformats.org/officeDocument/2006/relationships/image" Target="../media/image81.png"/><Relationship Id="rId4" Type="http://schemas.openxmlformats.org/officeDocument/2006/relationships/image" Target="../media/image83.png"/><Relationship Id="rId9" Type="http://schemas.openxmlformats.org/officeDocument/2006/relationships/image" Target="../media/image82.png"/><Relationship Id="rId5" Type="http://schemas.openxmlformats.org/officeDocument/2006/relationships/image" Target="../media/image89.png"/><Relationship Id="rId6" Type="http://schemas.openxmlformats.org/officeDocument/2006/relationships/image" Target="../media/image78.png"/><Relationship Id="rId7" Type="http://schemas.openxmlformats.org/officeDocument/2006/relationships/image" Target="../media/image85.png"/><Relationship Id="rId8" Type="http://schemas.openxmlformats.org/officeDocument/2006/relationships/image" Target="../media/image8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69.xml"/><Relationship Id="rId2" Type="http://schemas.openxmlformats.org/officeDocument/2006/relationships/notesSlide" Target="../notesSlides/notesSlide47.xml"/><Relationship Id="rId3" Type="http://schemas.openxmlformats.org/officeDocument/2006/relationships/image" Target="../media/image88.png"/><Relationship Id="rId4" Type="http://schemas.openxmlformats.org/officeDocument/2006/relationships/image" Target="../media/image1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1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81.xml"/><Relationship Id="rId2" Type="http://schemas.openxmlformats.org/officeDocument/2006/relationships/notesSlide" Target="../notesSlides/notesSlide49.xml"/><Relationship Id="rId3" Type="http://schemas.openxmlformats.org/officeDocument/2006/relationships/image" Target="../media/image90.png"/><Relationship Id="rId4" Type="http://schemas.openxmlformats.org/officeDocument/2006/relationships/image" Target="../media/image87.png"/><Relationship Id="rId5" Type="http://schemas.openxmlformats.org/officeDocument/2006/relationships/image" Target="../media/image1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92.xml"/><Relationship Id="rId2" Type="http://schemas.openxmlformats.org/officeDocument/2006/relationships/notesSlide" Target="../notesSlides/notesSlide50.xml"/><Relationship Id="rId3" Type="http://schemas.openxmlformats.org/officeDocument/2006/relationships/image" Target="../media/image92.png"/><Relationship Id="rId4" Type="http://schemas.openxmlformats.org/officeDocument/2006/relationships/image" Target="../media/image1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1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52.xml"/><Relationship Id="rId3" Type="http://schemas.openxmlformats.org/officeDocument/2006/relationships/image" Target="../media/image97.png"/><Relationship Id="rId4" Type="http://schemas.openxmlformats.org/officeDocument/2006/relationships/image" Target="../media/image1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14.xml"/><Relationship Id="rId2" Type="http://schemas.openxmlformats.org/officeDocument/2006/relationships/notesSlide" Target="../notesSlides/notesSlide53.xml"/><Relationship Id="rId3" Type="http://schemas.openxmlformats.org/officeDocument/2006/relationships/image" Target="../media/image94.png"/><Relationship Id="rId4" Type="http://schemas.openxmlformats.org/officeDocument/2006/relationships/image" Target="../media/image1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25.xml"/><Relationship Id="rId2" Type="http://schemas.openxmlformats.org/officeDocument/2006/relationships/notesSlide" Target="../notesSlides/notesSlide54.xml"/><Relationship Id="rId3" Type="http://schemas.openxmlformats.org/officeDocument/2006/relationships/image" Target="../media/image1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93.png"/><Relationship Id="rId4" Type="http://schemas.openxmlformats.org/officeDocument/2006/relationships/image" Target="../media/image107.png"/><Relationship Id="rId5" Type="http://schemas.openxmlformats.org/officeDocument/2006/relationships/image" Target="../media/image100.png"/><Relationship Id="rId6" Type="http://schemas.openxmlformats.org/officeDocument/2006/relationships/image" Target="../media/image1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1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9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99.jpg"/><Relationship Id="rId4" Type="http://schemas.openxmlformats.org/officeDocument/2006/relationships/image" Target="../media/image96.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98.jpg"/><Relationship Id="rId4" Type="http://schemas.openxmlformats.org/officeDocument/2006/relationships/image" Target="../media/image102.png"/><Relationship Id="rId5" Type="http://schemas.openxmlformats.org/officeDocument/2006/relationships/image" Target="../media/image10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10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10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10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10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10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2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3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3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68.xml"/><Relationship Id="rId3" Type="http://schemas.openxmlformats.org/officeDocument/2006/relationships/image" Target="../media/image109.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69.xml"/><Relationship Id="rId3" Type="http://schemas.openxmlformats.org/officeDocument/2006/relationships/image" Target="../media/image110.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70.xml"/><Relationship Id="rId3" Type="http://schemas.openxmlformats.org/officeDocument/2006/relationships/image" Target="../media/image115.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71.xml"/><Relationship Id="rId3" Type="http://schemas.openxmlformats.org/officeDocument/2006/relationships/image" Target="../media/image113.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72.xml"/><Relationship Id="rId3" Type="http://schemas.openxmlformats.org/officeDocument/2006/relationships/image" Target="../media/image114.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73.xml"/><Relationship Id="rId3" Type="http://schemas.openxmlformats.org/officeDocument/2006/relationships/image" Target="../media/image111.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74.xml"/><Relationship Id="rId3" Type="http://schemas.openxmlformats.org/officeDocument/2006/relationships/image" Target="../media/image120.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75.xml"/><Relationship Id="rId3" Type="http://schemas.openxmlformats.org/officeDocument/2006/relationships/image" Target="../media/image11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76.xml"/><Relationship Id="rId3" Type="http://schemas.openxmlformats.org/officeDocument/2006/relationships/image" Target="../media/image116.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77.xml"/><Relationship Id="rId3" Type="http://schemas.openxmlformats.org/officeDocument/2006/relationships/image" Target="../media/image118.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78.xml"/><Relationship Id="rId3" Type="http://schemas.openxmlformats.org/officeDocument/2006/relationships/image" Target="../media/image117.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79.xml"/><Relationship Id="rId3" Type="http://schemas.openxmlformats.org/officeDocument/2006/relationships/image" Target="../media/image119.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38.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39" name="Shape 2439"/>
        <p:cNvGrpSpPr/>
        <p:nvPr/>
      </p:nvGrpSpPr>
      <p:grpSpPr>
        <a:xfrm>
          <a:off x="0" y="0"/>
          <a:ext cx="0" cy="0"/>
          <a:chOff x="0" y="0"/>
          <a:chExt cx="0" cy="0"/>
        </a:xfrm>
      </p:grpSpPr>
      <p:sp>
        <p:nvSpPr>
          <p:cNvPr id="2440" name="Shape 2440"/>
          <p:cNvSpPr txBox="1"/>
          <p:nvPr>
            <p:ph type="ctrTitle"/>
          </p:nvPr>
        </p:nvSpPr>
        <p:spPr>
          <a:xfrm>
            <a:off x="685800" y="1765300"/>
            <a:ext cx="7772400" cy="14351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1" i="0" lang="en-US" sz="4000" u="none" cap="none" strike="noStrike">
                <a:solidFill>
                  <a:schemeClr val="dk1"/>
                </a:solidFill>
                <a:latin typeface="Calibri"/>
                <a:ea typeface="Calibri"/>
                <a:cs typeface="Calibri"/>
                <a:sym typeface="Calibri"/>
              </a:rPr>
              <a:t>ИТОГИ ВЫПОЛНЕНИЯ НИР </a:t>
            </a:r>
            <a:br>
              <a:rPr b="1" i="0" lang="en-US" sz="4000" u="none" cap="none" strike="noStrike">
                <a:solidFill>
                  <a:schemeClr val="dk1"/>
                </a:solidFill>
                <a:latin typeface="Calibri"/>
                <a:ea typeface="Calibri"/>
                <a:cs typeface="Calibri"/>
                <a:sym typeface="Calibri"/>
              </a:rPr>
            </a:br>
            <a:r>
              <a:rPr b="1" i="0" lang="en-US" sz="4000" u="none" cap="none" strike="noStrike">
                <a:solidFill>
                  <a:schemeClr val="dk1"/>
                </a:solidFill>
                <a:latin typeface="Calibri"/>
                <a:ea typeface="Calibri"/>
                <a:cs typeface="Calibri"/>
                <a:sym typeface="Calibri"/>
              </a:rPr>
              <a:t>в 2016 году</a:t>
            </a:r>
          </a:p>
        </p:txBody>
      </p:sp>
      <p:sp>
        <p:nvSpPr>
          <p:cNvPr id="2441" name="Shape 2441"/>
          <p:cNvSpPr txBox="1"/>
          <p:nvPr>
            <p:ph idx="1" type="subTitle"/>
          </p:nvPr>
        </p:nvSpPr>
        <p:spPr>
          <a:xfrm>
            <a:off x="431800" y="4686300"/>
            <a:ext cx="8420099" cy="1879598"/>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984807"/>
              </a:buClr>
              <a:buSzPct val="25000"/>
              <a:buFont typeface="Arial"/>
              <a:buNone/>
            </a:pPr>
            <a:r>
              <a:rPr b="0" i="0" lang="en-US" sz="3200" u="none" cap="none" strike="noStrike">
                <a:solidFill>
                  <a:srgbClr val="984807"/>
                </a:solidFill>
                <a:latin typeface="Calibri"/>
                <a:ea typeface="Calibri"/>
                <a:cs typeface="Calibri"/>
                <a:sym typeface="Calibri"/>
              </a:rPr>
              <a:t>Анализ основных достижений ИБХ</a:t>
            </a:r>
          </a:p>
          <a:p>
            <a:pPr indent="0" lvl="0" marL="0" marR="0" rtl="0" algn="ctr">
              <a:lnSpc>
                <a:spcPct val="100000"/>
              </a:lnSpc>
              <a:spcBef>
                <a:spcPts val="640"/>
              </a:spcBef>
              <a:spcAft>
                <a:spcPts val="0"/>
              </a:spcAft>
              <a:buClr>
                <a:srgbClr val="888888"/>
              </a:buClr>
              <a:buSzPct val="25000"/>
              <a:buFont typeface="Arial"/>
              <a:buNone/>
            </a:pPr>
            <a:r>
              <a:t/>
            </a:r>
            <a:endParaRPr b="0" i="0" sz="3200" u="none" cap="none" strike="noStrike">
              <a:solidFill>
                <a:srgbClr val="984807"/>
              </a:solidFill>
              <a:latin typeface="Calibri"/>
              <a:ea typeface="Calibri"/>
              <a:cs typeface="Calibri"/>
              <a:sym typeface="Calibri"/>
            </a:endParaRPr>
          </a:p>
        </p:txBody>
      </p:sp>
      <p:sp>
        <p:nvSpPr>
          <p:cNvPr id="2442" name="Shape 2442"/>
          <p:cNvSpPr txBox="1"/>
          <p:nvPr/>
        </p:nvSpPr>
        <p:spPr>
          <a:xfrm>
            <a:off x="0" y="0"/>
            <a:ext cx="9144000" cy="4572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pic>
        <p:nvPicPr>
          <p:cNvPr id="2443" name="Shape 2443"/>
          <p:cNvPicPr preferRelativeResize="0"/>
          <p:nvPr/>
        </p:nvPicPr>
        <p:blipFill rotWithShape="1">
          <a:blip r:embed="rId3">
            <a:alphaModFix/>
          </a:blip>
          <a:srcRect b="0" l="0" r="0" t="0"/>
          <a:stretch/>
        </p:blipFill>
        <p:spPr>
          <a:xfrm>
            <a:off x="685800" y="774700"/>
            <a:ext cx="652462" cy="990597"/>
          </a:xfrm>
          <a:prstGeom prst="rect">
            <a:avLst/>
          </a:prstGeom>
          <a:noFill/>
          <a:ln>
            <a:noFill/>
          </a:ln>
        </p:spPr>
      </p:pic>
      <p:sp>
        <p:nvSpPr>
          <p:cNvPr id="2444" name="Shape 2444"/>
          <p:cNvSpPr txBox="1"/>
          <p:nvPr/>
        </p:nvSpPr>
        <p:spPr>
          <a:xfrm>
            <a:off x="2489200" y="623887"/>
            <a:ext cx="5816599" cy="1169986"/>
          </a:xfrm>
          <a:prstGeom prst="rect">
            <a:avLst/>
          </a:prstGeom>
          <a:solidFill>
            <a:srgbClr val="FFFFFF"/>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984807"/>
              </a:buClr>
              <a:buSzPct val="25000"/>
              <a:buFont typeface="Calibri"/>
              <a:buNone/>
            </a:pPr>
            <a:r>
              <a:rPr b="1" i="0" lang="en-US" sz="1400" u="none" cap="none" strike="noStrike">
                <a:solidFill>
                  <a:srgbClr val="984807"/>
                </a:solidFill>
                <a:latin typeface="Calibri"/>
                <a:ea typeface="Calibri"/>
                <a:cs typeface="Calibri"/>
                <a:sym typeface="Calibri"/>
              </a:rPr>
              <a:t>Федеральное  государственное  бюджетное  учреждение  науки</a:t>
            </a:r>
            <a:br>
              <a:rPr b="0" i="0" lang="en-US" sz="1400" u="none" cap="none" strike="noStrike">
                <a:solidFill>
                  <a:srgbClr val="984807"/>
                </a:solidFill>
                <a:latin typeface="Calibri"/>
                <a:ea typeface="Calibri"/>
                <a:cs typeface="Calibri"/>
                <a:sym typeface="Calibri"/>
              </a:rPr>
            </a:br>
            <a:r>
              <a:rPr b="1" i="0" lang="en-US" sz="1400" u="none" cap="none" strike="noStrike">
                <a:solidFill>
                  <a:srgbClr val="984807"/>
                </a:solidFill>
                <a:latin typeface="Calibri"/>
                <a:ea typeface="Calibri"/>
                <a:cs typeface="Calibri"/>
                <a:sym typeface="Calibri"/>
              </a:rPr>
              <a:t>ИНСТИТУТ БИООРГАНИЧЕСКОЙ ХИМИИ</a:t>
            </a:r>
          </a:p>
          <a:p>
            <a:pPr indent="0" lvl="0" marL="0" marR="0" rtl="0" algn="ctr">
              <a:lnSpc>
                <a:spcPct val="100000"/>
              </a:lnSpc>
              <a:spcBef>
                <a:spcPts val="0"/>
              </a:spcBef>
              <a:spcAft>
                <a:spcPts val="0"/>
              </a:spcAft>
              <a:buClr>
                <a:srgbClr val="984807"/>
              </a:buClr>
              <a:buSzPct val="25000"/>
              <a:buFont typeface="Calibri"/>
              <a:buNone/>
            </a:pPr>
            <a:r>
              <a:rPr b="1" i="1" lang="en-US" sz="1400" u="none" cap="none" strike="noStrike">
                <a:solidFill>
                  <a:srgbClr val="984807"/>
                </a:solidFill>
                <a:latin typeface="Calibri"/>
                <a:ea typeface="Calibri"/>
                <a:cs typeface="Calibri"/>
                <a:sym typeface="Calibri"/>
              </a:rPr>
              <a:t>им. академиков М.М. Шемякина и Ю.А. Овчинникова</a:t>
            </a:r>
          </a:p>
          <a:p>
            <a:pPr indent="0" lvl="0" marL="0" marR="0" rtl="0" algn="ctr">
              <a:lnSpc>
                <a:spcPct val="100000"/>
              </a:lnSpc>
              <a:spcBef>
                <a:spcPts val="0"/>
              </a:spcBef>
              <a:spcAft>
                <a:spcPts val="0"/>
              </a:spcAft>
              <a:buClr>
                <a:srgbClr val="984807"/>
              </a:buClr>
              <a:buSzPct val="25000"/>
              <a:buFont typeface="Calibri"/>
              <a:buNone/>
            </a:pPr>
            <a:r>
              <a:rPr b="1" i="1" lang="en-US" sz="1400" u="none" cap="none" strike="noStrike">
                <a:solidFill>
                  <a:srgbClr val="984807"/>
                </a:solidFill>
                <a:latin typeface="Calibri"/>
                <a:ea typeface="Calibri"/>
                <a:cs typeface="Calibri"/>
                <a:sym typeface="Calibri"/>
              </a:rPr>
              <a:t>Российской академии наук</a:t>
            </a:r>
          </a:p>
          <a:p>
            <a:pPr indent="0" lvl="0" marL="0" marR="0" rtl="0" algn="ctr">
              <a:lnSpc>
                <a:spcPct val="100000"/>
              </a:lnSpc>
              <a:spcBef>
                <a:spcPts val="0"/>
              </a:spcBef>
              <a:spcAft>
                <a:spcPts val="0"/>
              </a:spcAft>
              <a:buClr>
                <a:srgbClr val="984807"/>
              </a:buClr>
              <a:buSzPct val="25000"/>
              <a:buFont typeface="Calibri"/>
              <a:buNone/>
            </a:pPr>
            <a:r>
              <a:rPr b="1" i="0" lang="en-US" sz="1400" u="none" cap="none" strike="noStrike">
                <a:solidFill>
                  <a:srgbClr val="984807"/>
                </a:solidFill>
                <a:latin typeface="Calibri"/>
                <a:ea typeface="Calibri"/>
                <a:cs typeface="Calibri"/>
                <a:sym typeface="Calibri"/>
              </a:rPr>
              <a:t>( ИБХ РАН )</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48" name="Shape 2448"/>
        <p:cNvGrpSpPr/>
        <p:nvPr/>
      </p:nvGrpSpPr>
      <p:grpSpPr>
        <a:xfrm>
          <a:off x="0" y="0"/>
          <a:ext cx="0" cy="0"/>
          <a:chOff x="0" y="0"/>
          <a:chExt cx="0" cy="0"/>
        </a:xfrm>
      </p:grpSpPr>
      <p:sp>
        <p:nvSpPr>
          <p:cNvPr id="2449" name="Shape 2449"/>
          <p:cNvSpPr txBox="1"/>
          <p:nvPr>
            <p:ph type="title"/>
          </p:nvPr>
        </p:nvSpPr>
        <p:spPr>
          <a:xfrm>
            <a:off x="755650" y="981075"/>
            <a:ext cx="7772400" cy="2200275"/>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chemeClr val="lt2"/>
              </a:buClr>
              <a:buSzPct val="25000"/>
              <a:buFont typeface="Arial"/>
              <a:buNone/>
            </a:pPr>
            <a:r>
              <a:rPr b="0" i="0" lang="en-US" sz="4800" u="none" cap="none" strike="noStrike">
                <a:solidFill>
                  <a:schemeClr val="lt2"/>
                </a:solidFill>
                <a:latin typeface="Arial"/>
                <a:ea typeface="Arial"/>
                <a:cs typeface="Arial"/>
                <a:sym typeface="Arial"/>
              </a:rPr>
              <a:t>ОТДЕЛ ПЕПТИДНО-БЕЛКОВЫХ ТЕХНОЛОГИЙ</a:t>
            </a:r>
          </a:p>
        </p:txBody>
      </p:sp>
      <p:sp>
        <p:nvSpPr>
          <p:cNvPr id="2450" name="Shape 2450"/>
          <p:cNvSpPr txBox="1"/>
          <p:nvPr/>
        </p:nvSpPr>
        <p:spPr>
          <a:xfrm>
            <a:off x="2311400" y="5202237"/>
            <a:ext cx="5081585" cy="70802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r>
              <a:rPr b="0" i="0" lang="en-US" sz="4000" u="none" cap="none" strike="noStrike">
                <a:solidFill>
                  <a:srgbClr val="FFFFFF"/>
                </a:solidFill>
                <a:latin typeface="Calibri"/>
                <a:ea typeface="Calibri"/>
                <a:cs typeface="Calibri"/>
                <a:sym typeface="Calibri"/>
              </a:rPr>
              <a:t>(В.Т. Иванов)</a:t>
            </a:r>
          </a:p>
        </p:txBody>
      </p:sp>
      <p:pic>
        <p:nvPicPr>
          <p:cNvPr id="2451" name="Shape 2451"/>
          <p:cNvPicPr preferRelativeResize="0"/>
          <p:nvPr/>
        </p:nvPicPr>
        <p:blipFill rotWithShape="1">
          <a:blip r:embed="rId3">
            <a:alphaModFix/>
          </a:blip>
          <a:srcRect b="0" l="0" r="0" t="0"/>
          <a:stretch/>
        </p:blipFill>
        <p:spPr>
          <a:xfrm>
            <a:off x="68259" y="549275"/>
            <a:ext cx="652462" cy="98901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55" name="Shape 2455"/>
        <p:cNvGrpSpPr/>
        <p:nvPr/>
      </p:nvGrpSpPr>
      <p:grpSpPr>
        <a:xfrm>
          <a:off x="0" y="0"/>
          <a:ext cx="0" cy="0"/>
          <a:chOff x="0" y="0"/>
          <a:chExt cx="0" cy="0"/>
        </a:xfrm>
      </p:grpSpPr>
      <p:grpSp>
        <p:nvGrpSpPr>
          <p:cNvPr id="2456" name="Shape 2456"/>
          <p:cNvGrpSpPr/>
          <p:nvPr/>
        </p:nvGrpSpPr>
        <p:grpSpPr>
          <a:xfrm>
            <a:off x="-75764" y="694943"/>
            <a:ext cx="8862575" cy="5145021"/>
            <a:chOff x="0" y="0"/>
            <a:chExt cx="2147483647" cy="2147483647"/>
          </a:xfrm>
        </p:grpSpPr>
        <p:pic>
          <p:nvPicPr>
            <p:cNvPr id="2457" name="Shape 2457"/>
            <p:cNvPicPr preferRelativeResize="0"/>
            <p:nvPr/>
          </p:nvPicPr>
          <p:blipFill rotWithShape="1">
            <a:blip r:embed="rId3">
              <a:alphaModFix/>
            </a:blip>
            <a:srcRect b="0" l="0" r="0" t="0"/>
            <a:stretch/>
          </p:blipFill>
          <p:spPr>
            <a:xfrm>
              <a:off x="293101961" y="0"/>
              <a:ext cx="1477116645" cy="2147483647"/>
            </a:xfrm>
            <a:prstGeom prst="rect">
              <a:avLst/>
            </a:prstGeom>
            <a:noFill/>
            <a:ln>
              <a:noFill/>
            </a:ln>
          </p:spPr>
        </p:pic>
        <p:sp>
          <p:nvSpPr>
            <p:cNvPr id="2458" name="Shape 2458"/>
            <p:cNvSpPr txBox="1"/>
            <p:nvPr/>
          </p:nvSpPr>
          <p:spPr>
            <a:xfrm rot="-5400000">
              <a:off x="-345204897" y="889913868"/>
              <a:ext cx="1107945224" cy="419021392"/>
            </a:xfrm>
            <a:prstGeom prst="rect">
              <a:avLst/>
            </a:prstGeom>
            <a:solidFill>
              <a:schemeClr val="accent1"/>
            </a:solidFill>
            <a:ln cap="flat" cmpd="sng" w="9525">
              <a:solidFill>
                <a:srgbClr val="8EB4E3"/>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r>
                <a:rPr b="0" i="0" lang="en-US" sz="2000" u="none" cap="none" strike="noStrike">
                  <a:solidFill>
                    <a:srgbClr val="FFFFFF"/>
                  </a:solidFill>
                  <a:latin typeface="Calibri"/>
                  <a:ea typeface="Calibri"/>
                  <a:cs typeface="Calibri"/>
                  <a:sym typeface="Calibri"/>
                </a:rPr>
                <a:t>Пациенты с синдромом Гийена-Барре,</a:t>
              </a:r>
            </a:p>
            <a:p>
              <a:pPr indent="0" lvl="0" marL="0" marR="0" rtl="0" algn="ctr">
                <a:lnSpc>
                  <a:spcPct val="100000"/>
                </a:lnSpc>
                <a:spcBef>
                  <a:spcPts val="0"/>
                </a:spcBef>
                <a:spcAft>
                  <a:spcPts val="0"/>
                </a:spcAft>
                <a:buClr>
                  <a:srgbClr val="FFFFFF"/>
                </a:buClr>
                <a:buSzPct val="25000"/>
                <a:buFont typeface="Calibri"/>
                <a:buNone/>
              </a:pPr>
              <a:r>
                <a:rPr b="0" i="0" lang="en-US" sz="2000" u="none" cap="none" strike="noStrike">
                  <a:solidFill>
                    <a:srgbClr val="FFFFFF"/>
                  </a:solidFill>
                  <a:latin typeface="Calibri"/>
                  <a:ea typeface="Calibri"/>
                  <a:cs typeface="Calibri"/>
                  <a:sym typeface="Calibri"/>
                </a:rPr>
                <a:t>рассеянным склерозом и не имеющие </a:t>
              </a:r>
            </a:p>
            <a:p>
              <a:pPr indent="0" lvl="0" marL="0" marR="0" rtl="0" algn="ctr">
                <a:lnSpc>
                  <a:spcPct val="100000"/>
                </a:lnSpc>
                <a:spcBef>
                  <a:spcPts val="0"/>
                </a:spcBef>
                <a:spcAft>
                  <a:spcPts val="0"/>
                </a:spcAft>
                <a:buClr>
                  <a:srgbClr val="FFFFFF"/>
                </a:buClr>
                <a:buSzPct val="25000"/>
                <a:buFont typeface="Calibri"/>
                <a:buNone/>
              </a:pPr>
              <a:r>
                <a:rPr b="0" i="0" lang="en-US" sz="2000" u="none" cap="none" strike="noStrike">
                  <a:solidFill>
                    <a:srgbClr val="FFFFFF"/>
                  </a:solidFill>
                  <a:latin typeface="Calibri"/>
                  <a:ea typeface="Calibri"/>
                  <a:cs typeface="Calibri"/>
                  <a:sym typeface="Calibri"/>
                </a:rPr>
                <a:t>неврологических заболеваний</a:t>
              </a:r>
            </a:p>
          </p:txBody>
        </p:sp>
        <p:sp>
          <p:nvSpPr>
            <p:cNvPr id="2459" name="Shape 2459"/>
            <p:cNvSpPr/>
            <p:nvPr/>
          </p:nvSpPr>
          <p:spPr>
            <a:xfrm>
              <a:off x="1593564812" y="345377525"/>
              <a:ext cx="553918833" cy="1382861209"/>
            </a:xfrm>
            <a:prstGeom prst="ellipse">
              <a:avLst/>
            </a:prstGeom>
            <a:solidFill>
              <a:schemeClr val="accent1"/>
            </a:solidFill>
            <a:ln cap="flat" cmpd="sng" w="25400">
              <a:solidFill>
                <a:srgbClr val="385D8A"/>
              </a:solidFill>
              <a:prstDash val="solid"/>
              <a:miter/>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r>
                <a:rPr b="0" i="0" lang="en-US" sz="2000" u="none" cap="none" strike="noStrike">
                  <a:solidFill>
                    <a:srgbClr val="FFFFFF"/>
                  </a:solidFill>
                  <a:latin typeface="Calibri"/>
                  <a:ea typeface="Calibri"/>
                  <a:cs typeface="Calibri"/>
                  <a:sym typeface="Calibri"/>
                </a:rPr>
                <a:t>Новая гипотеза о механизме развития синдрома Гийена-Барре </a:t>
              </a:r>
            </a:p>
            <a:p>
              <a:pPr indent="0" lvl="0" marL="0" marR="0" rtl="0" algn="l">
                <a:lnSpc>
                  <a:spcPct val="100000"/>
                </a:lnSpc>
                <a:spcBef>
                  <a:spcPts val="0"/>
                </a:spcBef>
                <a:spcAft>
                  <a:spcPts val="0"/>
                </a:spcAft>
                <a:buClr>
                  <a:srgbClr val="000000"/>
                </a:buClr>
                <a:buFont typeface="Arial"/>
                <a:buNone/>
              </a:pPr>
              <a:r>
                <a:t/>
              </a:r>
              <a:endParaRPr b="0" i="0" sz="2000" u="none" cap="none" strike="noStrike">
                <a:solidFill>
                  <a:srgbClr val="FFFFFF"/>
                </a:solidFill>
                <a:latin typeface="Calibri"/>
                <a:ea typeface="Calibri"/>
                <a:cs typeface="Calibri"/>
                <a:sym typeface="Calibri"/>
              </a:endParaRPr>
            </a:p>
          </p:txBody>
        </p:sp>
      </p:grpSp>
      <p:sp>
        <p:nvSpPr>
          <p:cNvPr id="2460" name="Shape 2460"/>
          <p:cNvSpPr txBox="1"/>
          <p:nvPr/>
        </p:nvSpPr>
        <p:spPr>
          <a:xfrm>
            <a:off x="1692275" y="322262"/>
            <a:ext cx="6580186" cy="3937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70C0"/>
              </a:buClr>
              <a:buSzPct val="25000"/>
              <a:buFont typeface="Times New Roman"/>
              <a:buNone/>
            </a:pPr>
            <a:r>
              <a:rPr b="1" i="0" lang="en-US" sz="1600" u="none" cap="none" strike="noStrike">
                <a:solidFill>
                  <a:srgbClr val="0070C0"/>
                </a:solidFill>
                <a:latin typeface="Times New Roman"/>
                <a:ea typeface="Times New Roman"/>
                <a:cs typeface="Times New Roman"/>
                <a:sym typeface="Times New Roman"/>
              </a:rPr>
              <a:t>Лаборатория химии пептидов (В.Т.Иванов), лаборатория протеомики   (В.М. Говорун)</a:t>
            </a:r>
          </a:p>
        </p:txBody>
      </p:sp>
      <p:pic>
        <p:nvPicPr>
          <p:cNvPr id="2461" name="Shape 2461"/>
          <p:cNvPicPr preferRelativeResize="0"/>
          <p:nvPr/>
        </p:nvPicPr>
        <p:blipFill rotWithShape="1">
          <a:blip r:embed="rId4">
            <a:alphaModFix/>
          </a:blip>
          <a:srcRect b="0" l="0" r="0" t="0"/>
          <a:stretch/>
        </p:blipFill>
        <p:spPr>
          <a:xfrm>
            <a:off x="250825" y="115884"/>
            <a:ext cx="652462" cy="993773"/>
          </a:xfrm>
          <a:prstGeom prst="rect">
            <a:avLst/>
          </a:prstGeom>
          <a:noFill/>
          <a:ln>
            <a:noFill/>
          </a:ln>
        </p:spPr>
      </p:pic>
      <p:sp>
        <p:nvSpPr>
          <p:cNvPr id="2462" name="Shape 2462"/>
          <p:cNvSpPr txBox="1"/>
          <p:nvPr/>
        </p:nvSpPr>
        <p:spPr>
          <a:xfrm>
            <a:off x="684212" y="5588000"/>
            <a:ext cx="8280399" cy="10160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The Pathogenesis of the Demyelinating Form of Guillain-Barre Syndrome (GBS): Proteo-peptidomic and Immunological Profiling of Physiological Fluids.</a:t>
            </a:r>
          </a:p>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Ziganshin RH, Ivanova OM, Lomakin YA, Belogurov AA Jr, Kovalchuk SI, Azarkin IV, Arapidi GP, Anikanov NA, Shender VO, Piradov MA, Suponeva NA, Vorobyeva AA, Gabibov AG, Ivanov VT, Govorun VM.</a:t>
            </a:r>
          </a:p>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Mol Cell Proteomics. 2016 Jul;15(7):2366-78. doi: 10.1074/mcp.M115.056036.</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66" name="Shape 2466"/>
        <p:cNvGrpSpPr/>
        <p:nvPr/>
      </p:nvGrpSpPr>
      <p:grpSpPr>
        <a:xfrm>
          <a:off x="0" y="0"/>
          <a:ext cx="0" cy="0"/>
          <a:chOff x="0" y="0"/>
          <a:chExt cx="0" cy="0"/>
        </a:xfrm>
      </p:grpSpPr>
      <p:sp>
        <p:nvSpPr>
          <p:cNvPr id="2467" name="Shape 2467"/>
          <p:cNvSpPr txBox="1"/>
          <p:nvPr>
            <p:ph type="title"/>
          </p:nvPr>
        </p:nvSpPr>
        <p:spPr>
          <a:xfrm>
            <a:off x="439737" y="620712"/>
            <a:ext cx="7694611" cy="392112"/>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1" i="0" lang="en-US" sz="1600" u="none" cap="none" strike="noStrike">
                <a:solidFill>
                  <a:schemeClr val="dk1"/>
                </a:solidFill>
                <a:latin typeface="Calibri"/>
                <a:ea typeface="Calibri"/>
                <a:cs typeface="Calibri"/>
                <a:sym typeface="Calibri"/>
              </a:rPr>
              <a:t>The QM-maturation scheme</a:t>
            </a:r>
          </a:p>
        </p:txBody>
      </p:sp>
      <p:sp>
        <p:nvSpPr>
          <p:cNvPr id="2468" name="Shape 2468"/>
          <p:cNvSpPr txBox="1"/>
          <p:nvPr/>
        </p:nvSpPr>
        <p:spPr>
          <a:xfrm>
            <a:off x="195259" y="4259262"/>
            <a:ext cx="8721724" cy="18160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E46C0A"/>
              </a:buClr>
              <a:buSzPct val="25000"/>
              <a:buFont typeface="Times New Roman"/>
              <a:buNone/>
            </a:pPr>
            <a:r>
              <a:rPr b="1" i="0" lang="en-US" sz="1600" u="none" cap="none" strike="noStrike">
                <a:solidFill>
                  <a:srgbClr val="E46C0A"/>
                </a:solidFill>
                <a:latin typeface="Times New Roman"/>
                <a:ea typeface="Times New Roman"/>
                <a:cs typeface="Times New Roman"/>
                <a:sym typeface="Times New Roman"/>
              </a:rPr>
              <a:t>Селекция in vitro антител из широких репертуаров с использованием комбинаторных библиотек является мощным инструментом для поиска специфических центров связывания и катализа. Впервые предложено  применить алгоритмы для виртуального отбора наиболее эффективных иммуноглобулинов, обладающих каталитической функцией. Для этого были применены QM/MM расчеты реакций деградации антигенов, после чего параметры этих реакций были использованы для выработки критериев виртуального скрининга..</a:t>
            </a:r>
          </a:p>
        </p:txBody>
      </p:sp>
      <p:sp>
        <p:nvSpPr>
          <p:cNvPr id="2469" name="Shape 2469"/>
          <p:cNvSpPr txBox="1"/>
          <p:nvPr/>
        </p:nvSpPr>
        <p:spPr>
          <a:xfrm>
            <a:off x="187325" y="6072187"/>
            <a:ext cx="8716961" cy="64611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Robotic QM/MM-driven maturation of antibody combining sites.</a:t>
            </a:r>
          </a:p>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Smirnov IV, Golovin AV, Chatziefthimiou SD, Stepanova AV, Peng Y, Zolotareva OI, Belogurov AA Jr, Kurkova IN, Ponomarenko NA, Wilmanns M, Blackburn GM, Gabibov AG, Lerner RA. Science Advances  2016 Oct 19;2(10):e1501695</a:t>
            </a:r>
          </a:p>
        </p:txBody>
      </p:sp>
      <p:pic>
        <p:nvPicPr>
          <p:cNvPr id="2470" name="Shape 2470"/>
          <p:cNvPicPr preferRelativeResize="0"/>
          <p:nvPr>
            <p:ph idx="1" type="body"/>
          </p:nvPr>
        </p:nvPicPr>
        <p:blipFill rotWithShape="1">
          <a:blip r:embed="rId3">
            <a:alphaModFix/>
          </a:blip>
          <a:srcRect b="0" l="0" r="0" t="0"/>
          <a:stretch/>
        </p:blipFill>
        <p:spPr>
          <a:xfrm>
            <a:off x="1835150" y="1125537"/>
            <a:ext cx="4983162" cy="3238499"/>
          </a:xfrm>
          <a:prstGeom prst="rect">
            <a:avLst/>
          </a:prstGeom>
          <a:noFill/>
          <a:ln>
            <a:noFill/>
          </a:ln>
        </p:spPr>
      </p:pic>
      <p:sp>
        <p:nvSpPr>
          <p:cNvPr id="2471" name="Shape 2471"/>
          <p:cNvSpPr txBox="1"/>
          <p:nvPr/>
        </p:nvSpPr>
        <p:spPr>
          <a:xfrm>
            <a:off x="439737" y="9525"/>
            <a:ext cx="7694611" cy="3937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70C0"/>
              </a:buClr>
              <a:buSzPct val="25000"/>
              <a:buFont typeface="Times New Roman"/>
              <a:buNone/>
            </a:pPr>
            <a:r>
              <a:rPr b="1" i="0" lang="en-US" sz="1800" u="none" cap="none" strike="noStrike">
                <a:solidFill>
                  <a:srgbClr val="0070C0"/>
                </a:solidFill>
                <a:latin typeface="Times New Roman"/>
                <a:ea typeface="Times New Roman"/>
                <a:cs typeface="Times New Roman"/>
                <a:sym typeface="Times New Roman"/>
              </a:rPr>
              <a:t>Лаборатория биокатализа </a:t>
            </a:r>
            <a:r>
              <a:rPr b="1" i="0" lang="en-US" sz="1600" u="none" cap="none" strike="noStrike">
                <a:solidFill>
                  <a:srgbClr val="0070C0"/>
                </a:solidFill>
                <a:latin typeface="Times New Roman"/>
                <a:ea typeface="Times New Roman"/>
                <a:cs typeface="Times New Roman"/>
                <a:sym typeface="Times New Roman"/>
              </a:rPr>
              <a:t> (Габибов А.Г.)</a:t>
            </a:r>
          </a:p>
        </p:txBody>
      </p:sp>
      <p:pic>
        <p:nvPicPr>
          <p:cNvPr id="2472" name="Shape 2472"/>
          <p:cNvPicPr preferRelativeResize="0"/>
          <p:nvPr/>
        </p:nvPicPr>
        <p:blipFill rotWithShape="1">
          <a:blip r:embed="rId4">
            <a:alphaModFix/>
          </a:blip>
          <a:srcRect b="0" l="0" r="0" t="0"/>
          <a:stretch/>
        </p:blipFill>
        <p:spPr>
          <a:xfrm>
            <a:off x="112709" y="147634"/>
            <a:ext cx="654050" cy="99377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76" name="Shape 2476"/>
        <p:cNvGrpSpPr/>
        <p:nvPr/>
      </p:nvGrpSpPr>
      <p:grpSpPr>
        <a:xfrm>
          <a:off x="0" y="0"/>
          <a:ext cx="0" cy="0"/>
          <a:chOff x="0" y="0"/>
          <a:chExt cx="0" cy="0"/>
        </a:xfrm>
      </p:grpSpPr>
      <p:sp>
        <p:nvSpPr>
          <p:cNvPr id="2477" name="Shape 2477"/>
          <p:cNvSpPr txBox="1"/>
          <p:nvPr>
            <p:ph type="title"/>
          </p:nvPr>
        </p:nvSpPr>
        <p:spPr>
          <a:xfrm>
            <a:off x="439737" y="9525"/>
            <a:ext cx="7694611" cy="3937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70C0"/>
              </a:buClr>
              <a:buSzPct val="25000"/>
              <a:buFont typeface="Times New Roman"/>
              <a:buNone/>
            </a:pPr>
            <a:r>
              <a:rPr b="1" i="0" lang="en-US" sz="1800" u="none" cap="none" strike="noStrike">
                <a:solidFill>
                  <a:srgbClr val="0070C0"/>
                </a:solidFill>
                <a:latin typeface="Times New Roman"/>
                <a:ea typeface="Times New Roman"/>
                <a:cs typeface="Times New Roman"/>
                <a:sym typeface="Times New Roman"/>
              </a:rPr>
              <a:t>Лаборатория биокатализа   (Габибов А.Г.)</a:t>
            </a:r>
          </a:p>
        </p:txBody>
      </p:sp>
      <p:sp>
        <p:nvSpPr>
          <p:cNvPr id="2478" name="Shape 2478"/>
          <p:cNvSpPr txBox="1"/>
          <p:nvPr/>
        </p:nvSpPr>
        <p:spPr>
          <a:xfrm>
            <a:off x="176209" y="5445125"/>
            <a:ext cx="8715373" cy="10160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CD206-Targeted Liposomal Myelin Basic Protein Peptides in Patients with Multiple Sclerosis Resistant to First-Line Disease-Modifying Therapies: A First-in-Human, Proof-of-Concept Dose-Escalation Study.</a:t>
            </a:r>
          </a:p>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Belogurov A Jr, Zakharov K, Lomakin Y, Surkov K, Avtushenko S, Kruglyakov P, Smirnov I, Makshakov G, Lockshin C, Gregoriadis G, Genkin D, Gabibov A, Evdoshenko E.</a:t>
            </a:r>
          </a:p>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Neurotherapeutics. 2016 Jun 20  Impact Factor : 4.676</a:t>
            </a:r>
          </a:p>
        </p:txBody>
      </p:sp>
      <p:sp>
        <p:nvSpPr>
          <p:cNvPr id="2479" name="Shape 2479"/>
          <p:cNvSpPr txBox="1"/>
          <p:nvPr>
            <p:ph idx="1" type="body"/>
          </p:nvPr>
        </p:nvSpPr>
        <p:spPr>
          <a:xfrm>
            <a:off x="900112" y="1557337"/>
            <a:ext cx="7570785" cy="3743324"/>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dk1"/>
              </a:buClr>
              <a:buSzPct val="100000"/>
              <a:buFont typeface="Arial"/>
              <a:buChar char="•"/>
            </a:pPr>
            <a:r>
              <a:rPr b="0" i="0" lang="en-US" sz="2400" u="none" cap="none" strike="noStrike">
                <a:solidFill>
                  <a:schemeClr val="dk1"/>
                </a:solidFill>
                <a:latin typeface="Calibri"/>
                <a:ea typeface="Calibri"/>
                <a:cs typeface="Calibri"/>
                <a:sym typeface="Calibri"/>
              </a:rPr>
              <a:t>Проведена вторая фаза клинических испытаний инкапсулированных  пептидов, фрагментов основного белка миелина для лечения рассеянного склероза. Введение этих пептидов, инкапсулированных в маннозилированные липосомы, нормализовало уровень сывороточного TNF-alpha и IL-2, и хемоаттрактантов CCL2 и CCl4 у пациентов с диагнозом рассеянного склероза. Препарат, по всей видимости, может иметь перспективу использования в случае неудач в применении препаратов первой линии</a:t>
            </a:r>
          </a:p>
          <a:p>
            <a:pPr indent="-342900" lvl="0" marL="342900" marR="0" rtl="0" algn="l">
              <a:lnSpc>
                <a:spcPct val="100000"/>
              </a:lnSpc>
              <a:spcBef>
                <a:spcPts val="480"/>
              </a:spcBef>
              <a:spcAft>
                <a:spcPts val="0"/>
              </a:spcAft>
              <a:buClr>
                <a:schemeClr val="dk1"/>
              </a:buClr>
              <a:buSzPct val="25000"/>
              <a:buFont typeface="Arial"/>
              <a:buNone/>
            </a:pPr>
            <a:r>
              <a:t/>
            </a:r>
            <a:endParaRPr b="0" i="0" sz="2400" u="none" cap="none" strike="noStrike">
              <a:solidFill>
                <a:schemeClr val="dk1"/>
              </a:solidFill>
              <a:latin typeface="Calibri"/>
              <a:ea typeface="Calibri"/>
              <a:cs typeface="Calibri"/>
              <a:sym typeface="Calibri"/>
            </a:endParaRPr>
          </a:p>
        </p:txBody>
      </p:sp>
      <p:sp>
        <p:nvSpPr>
          <p:cNvPr id="2480" name="Shape 2480"/>
          <p:cNvSpPr txBox="1"/>
          <p:nvPr/>
        </p:nvSpPr>
        <p:spPr>
          <a:xfrm>
            <a:off x="684212" y="476250"/>
            <a:ext cx="8064499" cy="83185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E46C0A"/>
              </a:buClr>
              <a:buSzPct val="25000"/>
              <a:buFont typeface="Calibri"/>
              <a:buNone/>
            </a:pPr>
            <a:r>
              <a:rPr b="1" i="0" lang="en-US" sz="2400" u="none" cap="none" strike="noStrike">
                <a:solidFill>
                  <a:srgbClr val="E46C0A"/>
                </a:solidFill>
                <a:latin typeface="Calibri"/>
                <a:ea typeface="Calibri"/>
                <a:cs typeface="Calibri"/>
                <a:sym typeface="Calibri"/>
              </a:rPr>
              <a:t>Проведена вторая фаза клинических испытаний препарата Xemys для лечения рассеянного склероза</a:t>
            </a:r>
          </a:p>
        </p:txBody>
      </p:sp>
      <p:pic>
        <p:nvPicPr>
          <p:cNvPr id="2481" name="Shape 2481"/>
          <p:cNvPicPr preferRelativeResize="0"/>
          <p:nvPr/>
        </p:nvPicPr>
        <p:blipFill rotWithShape="1">
          <a:blip r:embed="rId3">
            <a:alphaModFix/>
          </a:blip>
          <a:srcRect b="0" l="0" r="0" t="0"/>
          <a:stretch/>
        </p:blipFill>
        <p:spPr>
          <a:xfrm>
            <a:off x="176209" y="115884"/>
            <a:ext cx="652462" cy="99377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85" name="Shape 2485"/>
        <p:cNvGrpSpPr/>
        <p:nvPr/>
      </p:nvGrpSpPr>
      <p:grpSpPr>
        <a:xfrm>
          <a:off x="0" y="0"/>
          <a:ext cx="0" cy="0"/>
          <a:chOff x="0" y="0"/>
          <a:chExt cx="0" cy="0"/>
        </a:xfrm>
      </p:grpSpPr>
      <p:sp>
        <p:nvSpPr>
          <p:cNvPr id="2486" name="Shape 2486"/>
          <p:cNvSpPr txBox="1"/>
          <p:nvPr>
            <p:ph type="title"/>
          </p:nvPr>
        </p:nvSpPr>
        <p:spPr>
          <a:xfrm>
            <a:off x="1195387" y="11112"/>
            <a:ext cx="7778750" cy="1325562"/>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0" lang="en-US" sz="1800" u="none" cap="none" strike="noStrike">
                <a:solidFill>
                  <a:schemeClr val="dk1"/>
                </a:solidFill>
                <a:latin typeface="Arial"/>
                <a:ea typeface="Arial"/>
                <a:cs typeface="Arial"/>
                <a:sym typeface="Arial"/>
              </a:rPr>
              <a:t>Исследование зондов для атомно-силового микроскопа с нанесенными наноструктурами</a:t>
            </a:r>
            <a:br>
              <a:rPr b="1" i="0" lang="en-US" sz="1800" u="none" cap="none" strike="noStrike">
                <a:solidFill>
                  <a:schemeClr val="dk1"/>
                </a:solidFill>
                <a:latin typeface="Arial"/>
                <a:ea typeface="Arial"/>
                <a:cs typeface="Arial"/>
                <a:sym typeface="Arial"/>
              </a:rPr>
            </a:br>
            <a:r>
              <a:rPr b="1" i="0" lang="en-US" sz="1800" u="none" cap="none" strike="noStrike">
                <a:solidFill>
                  <a:srgbClr val="0070C0"/>
                </a:solidFill>
                <a:latin typeface="Arial"/>
                <a:ea typeface="Arial"/>
                <a:cs typeface="Arial"/>
                <a:sym typeface="Arial"/>
              </a:rPr>
              <a:t>Лаборатория протеомики (В.М.Говорун) </a:t>
            </a:r>
            <a:br>
              <a:rPr b="1" i="0" lang="en-US" sz="1800" u="none" cap="none" strike="noStrike">
                <a:solidFill>
                  <a:srgbClr val="0070C0"/>
                </a:solidFill>
                <a:latin typeface="Arial"/>
                <a:ea typeface="Arial"/>
                <a:cs typeface="Arial"/>
                <a:sym typeface="Arial"/>
              </a:rPr>
            </a:br>
            <a:r>
              <a:rPr b="0" i="0" lang="en-US" sz="1800" u="none" cap="none" strike="noStrike">
                <a:solidFill>
                  <a:schemeClr val="dk1"/>
                </a:solidFill>
                <a:latin typeface="Arial"/>
                <a:ea typeface="Arial"/>
                <a:cs typeface="Arial"/>
                <a:sym typeface="Arial"/>
              </a:rPr>
              <a:t>Клинов Д..В.</a:t>
            </a:r>
          </a:p>
        </p:txBody>
      </p:sp>
      <p:grpSp>
        <p:nvGrpSpPr>
          <p:cNvPr id="2487" name="Shape 2487"/>
          <p:cNvGrpSpPr/>
          <p:nvPr/>
        </p:nvGrpSpPr>
        <p:grpSpPr>
          <a:xfrm>
            <a:off x="295273" y="1535110"/>
            <a:ext cx="4003674" cy="3694111"/>
            <a:chOff x="-50" y="-319"/>
            <a:chExt cx="2147483579" cy="2147483644"/>
          </a:xfrm>
        </p:grpSpPr>
        <p:cxnSp>
          <p:nvCxnSpPr>
            <p:cNvPr id="2488" name="Shape 2488"/>
            <p:cNvCxnSpPr/>
            <p:nvPr/>
          </p:nvCxnSpPr>
          <p:spPr>
            <a:xfrm>
              <a:off x="1750684800" y="259321975"/>
              <a:ext cx="57050891" cy="37837360"/>
            </a:xfrm>
            <a:prstGeom prst="straightConnector1">
              <a:avLst/>
            </a:prstGeom>
            <a:noFill/>
            <a:ln cap="flat" cmpd="sng" w="9525">
              <a:solidFill>
                <a:schemeClr val="dk1"/>
              </a:solidFill>
              <a:prstDash val="solid"/>
              <a:miter/>
              <a:headEnd len="med" w="med" type="none"/>
              <a:tailEnd len="med" w="med" type="stealth"/>
            </a:ln>
          </p:spPr>
        </p:cxnSp>
        <p:grpSp>
          <p:nvGrpSpPr>
            <p:cNvPr id="2489" name="Shape 2489"/>
            <p:cNvGrpSpPr/>
            <p:nvPr/>
          </p:nvGrpSpPr>
          <p:grpSpPr>
            <a:xfrm>
              <a:off x="-50" y="-319"/>
              <a:ext cx="2147483579" cy="2147483644"/>
              <a:chOff x="4264025" y="5049834"/>
              <a:chExt cx="12812711" cy="10107610"/>
            </a:xfrm>
          </p:grpSpPr>
          <p:sp>
            <p:nvSpPr>
              <p:cNvPr id="2490" name="Shape 2490"/>
              <p:cNvSpPr/>
              <p:nvPr/>
            </p:nvSpPr>
            <p:spPr>
              <a:xfrm rot="3540000">
                <a:off x="15717042" y="10535441"/>
                <a:ext cx="206374" cy="182560"/>
              </a:xfrm>
              <a:prstGeom prst="triangle">
                <a:avLst>
                  <a:gd fmla="val 50000" name="adj"/>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491" name="Shape 2491"/>
              <p:cNvSpPr/>
              <p:nvPr/>
            </p:nvSpPr>
            <p:spPr>
              <a:xfrm rot="3540000">
                <a:off x="15694817" y="10710066"/>
                <a:ext cx="206374" cy="182560"/>
              </a:xfrm>
              <a:prstGeom prst="triangle">
                <a:avLst>
                  <a:gd fmla="val 50000" name="adj"/>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492" name="Shape 2492"/>
              <p:cNvSpPr/>
              <p:nvPr/>
            </p:nvSpPr>
            <p:spPr>
              <a:xfrm rot="3540000">
                <a:off x="15782128" y="10848179"/>
                <a:ext cx="206374" cy="182560"/>
              </a:xfrm>
              <a:prstGeom prst="triangle">
                <a:avLst>
                  <a:gd fmla="val 50000" name="adj"/>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493" name="Shape 2493"/>
              <p:cNvSpPr/>
              <p:nvPr/>
            </p:nvSpPr>
            <p:spPr>
              <a:xfrm rot="3540000">
                <a:off x="15945642" y="11172029"/>
                <a:ext cx="206374" cy="182560"/>
              </a:xfrm>
              <a:prstGeom prst="triangle">
                <a:avLst>
                  <a:gd fmla="val 50000" name="adj"/>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494" name="Shape 2494"/>
              <p:cNvSpPr/>
              <p:nvPr/>
            </p:nvSpPr>
            <p:spPr>
              <a:xfrm rot="3540000">
                <a:off x="15178878" y="10571954"/>
                <a:ext cx="206374" cy="182560"/>
              </a:xfrm>
              <a:prstGeom prst="triangle">
                <a:avLst>
                  <a:gd fmla="val 50000" name="adj"/>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495" name="Shape 2495"/>
              <p:cNvSpPr/>
              <p:nvPr/>
            </p:nvSpPr>
            <p:spPr>
              <a:xfrm rot="3540000">
                <a:off x="15023303" y="10897391"/>
                <a:ext cx="206374" cy="182560"/>
              </a:xfrm>
              <a:prstGeom prst="triangle">
                <a:avLst>
                  <a:gd fmla="val 50000" name="adj"/>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496" name="Shape 2496"/>
              <p:cNvSpPr/>
              <p:nvPr/>
            </p:nvSpPr>
            <p:spPr>
              <a:xfrm rot="3540000">
                <a:off x="14996317" y="11070429"/>
                <a:ext cx="206374" cy="182560"/>
              </a:xfrm>
              <a:prstGeom prst="triangle">
                <a:avLst>
                  <a:gd fmla="val 50000" name="adj"/>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497" name="Shape 2497"/>
              <p:cNvSpPr/>
              <p:nvPr/>
            </p:nvSpPr>
            <p:spPr>
              <a:xfrm rot="3540000">
                <a:off x="14866142" y="11345066"/>
                <a:ext cx="206374" cy="182560"/>
              </a:xfrm>
              <a:prstGeom prst="triangle">
                <a:avLst>
                  <a:gd fmla="val 50000" name="adj"/>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cxnSp>
            <p:nvCxnSpPr>
              <p:cNvPr id="2498" name="Shape 2498"/>
              <p:cNvCxnSpPr/>
              <p:nvPr/>
            </p:nvCxnSpPr>
            <p:spPr>
              <a:xfrm rot="5400000">
                <a:off x="15878965" y="6369840"/>
                <a:ext cx="376236" cy="866773"/>
              </a:xfrm>
              <a:prstGeom prst="straightConnector1">
                <a:avLst/>
              </a:prstGeom>
              <a:noFill/>
              <a:ln cap="flat" cmpd="sng" w="9525">
                <a:solidFill>
                  <a:srgbClr val="000000"/>
                </a:solidFill>
                <a:prstDash val="solid"/>
                <a:miter/>
                <a:headEnd len="med" w="med" type="none"/>
                <a:tailEnd len="med" w="med" type="none"/>
              </a:ln>
            </p:spPr>
          </p:cxnSp>
          <p:cxnSp>
            <p:nvCxnSpPr>
              <p:cNvPr id="2499" name="Shape 2499"/>
              <p:cNvCxnSpPr/>
              <p:nvPr/>
            </p:nvCxnSpPr>
            <p:spPr>
              <a:xfrm rot="5400000">
                <a:off x="15982154" y="6727030"/>
                <a:ext cx="376236" cy="866773"/>
              </a:xfrm>
              <a:prstGeom prst="straightConnector1">
                <a:avLst/>
              </a:prstGeom>
              <a:noFill/>
              <a:ln cap="flat" cmpd="sng" w="9525">
                <a:solidFill>
                  <a:srgbClr val="000000"/>
                </a:solidFill>
                <a:prstDash val="solid"/>
                <a:miter/>
                <a:headEnd len="med" w="med" type="none"/>
                <a:tailEnd len="med" w="med" type="none"/>
              </a:ln>
            </p:spPr>
          </p:cxnSp>
          <p:cxnSp>
            <p:nvCxnSpPr>
              <p:cNvPr id="2500" name="Shape 2500"/>
              <p:cNvCxnSpPr/>
              <p:nvPr/>
            </p:nvCxnSpPr>
            <p:spPr>
              <a:xfrm rot="5400000">
                <a:off x="16131379" y="7071515"/>
                <a:ext cx="376236" cy="866773"/>
              </a:xfrm>
              <a:prstGeom prst="straightConnector1">
                <a:avLst/>
              </a:prstGeom>
              <a:noFill/>
              <a:ln cap="flat" cmpd="sng" w="9525">
                <a:solidFill>
                  <a:srgbClr val="000000"/>
                </a:solidFill>
                <a:prstDash val="solid"/>
                <a:miter/>
                <a:headEnd len="med" w="med" type="none"/>
                <a:tailEnd len="med" w="med" type="none"/>
              </a:ln>
            </p:spPr>
          </p:cxnSp>
          <p:cxnSp>
            <p:nvCxnSpPr>
              <p:cNvPr id="2501" name="Shape 2501"/>
              <p:cNvCxnSpPr/>
              <p:nvPr/>
            </p:nvCxnSpPr>
            <p:spPr>
              <a:xfrm flipH="1" rot="-5400000">
                <a:off x="14724854" y="6342855"/>
                <a:ext cx="438150" cy="858835"/>
              </a:xfrm>
              <a:prstGeom prst="straightConnector1">
                <a:avLst/>
              </a:prstGeom>
              <a:noFill/>
              <a:ln cap="flat" cmpd="sng" w="9525">
                <a:solidFill>
                  <a:srgbClr val="000000"/>
                </a:solidFill>
                <a:prstDash val="solid"/>
                <a:miter/>
                <a:headEnd len="med" w="med" type="none"/>
                <a:tailEnd len="med" w="med" type="none"/>
              </a:ln>
            </p:spPr>
          </p:cxnSp>
          <p:cxnSp>
            <p:nvCxnSpPr>
              <p:cNvPr id="2502" name="Shape 2502"/>
              <p:cNvCxnSpPr/>
              <p:nvPr/>
            </p:nvCxnSpPr>
            <p:spPr>
              <a:xfrm flipH="1" rot="-5400000">
                <a:off x="14623254" y="6692104"/>
                <a:ext cx="438150" cy="858835"/>
              </a:xfrm>
              <a:prstGeom prst="straightConnector1">
                <a:avLst/>
              </a:prstGeom>
              <a:noFill/>
              <a:ln cap="flat" cmpd="sng" w="9525">
                <a:solidFill>
                  <a:srgbClr val="000000"/>
                </a:solidFill>
                <a:prstDash val="solid"/>
                <a:miter/>
                <a:headEnd len="med" w="med" type="none"/>
                <a:tailEnd len="med" w="med" type="none"/>
              </a:ln>
            </p:spPr>
          </p:cxnSp>
          <p:cxnSp>
            <p:nvCxnSpPr>
              <p:cNvPr id="2503" name="Shape 2503"/>
              <p:cNvCxnSpPr/>
              <p:nvPr/>
            </p:nvCxnSpPr>
            <p:spPr>
              <a:xfrm flipH="1" rot="-5400000">
                <a:off x="14489904" y="6990554"/>
                <a:ext cx="438150" cy="858835"/>
              </a:xfrm>
              <a:prstGeom prst="straightConnector1">
                <a:avLst/>
              </a:prstGeom>
              <a:noFill/>
              <a:ln cap="flat" cmpd="sng" w="9525">
                <a:solidFill>
                  <a:srgbClr val="000000"/>
                </a:solidFill>
                <a:prstDash val="solid"/>
                <a:miter/>
                <a:headEnd len="med" w="med" type="none"/>
                <a:tailEnd len="med" w="med" type="none"/>
              </a:ln>
            </p:spPr>
          </p:cxnSp>
          <p:sp>
            <p:nvSpPr>
              <p:cNvPr id="2504" name="Shape 2504"/>
              <p:cNvSpPr txBox="1"/>
              <p:nvPr/>
            </p:nvSpPr>
            <p:spPr>
              <a:xfrm>
                <a:off x="10153650" y="9018585"/>
                <a:ext cx="466725" cy="538161"/>
              </a:xfrm>
              <a:prstGeom prst="rect">
                <a:avLst/>
              </a:prstGeom>
              <a:no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cxnSp>
            <p:nvCxnSpPr>
              <p:cNvPr id="2505" name="Shape 2505"/>
              <p:cNvCxnSpPr/>
              <p:nvPr/>
            </p:nvCxnSpPr>
            <p:spPr>
              <a:xfrm flipH="1" rot="10800000">
                <a:off x="10655300" y="6781800"/>
                <a:ext cx="3270250" cy="2460624"/>
              </a:xfrm>
              <a:prstGeom prst="straightConnector1">
                <a:avLst/>
              </a:prstGeom>
              <a:noFill/>
              <a:ln cap="flat" cmpd="sng" w="9525">
                <a:solidFill>
                  <a:srgbClr val="000000"/>
                </a:solidFill>
                <a:prstDash val="solid"/>
                <a:miter/>
                <a:headEnd len="med" w="med" type="none"/>
                <a:tailEnd len="lg" w="lg" type="triangle"/>
              </a:ln>
            </p:spPr>
          </p:cxnSp>
          <p:sp>
            <p:nvSpPr>
              <p:cNvPr id="2506" name="Shape 2506"/>
              <p:cNvSpPr/>
              <p:nvPr/>
            </p:nvSpPr>
            <p:spPr>
              <a:xfrm>
                <a:off x="14393862" y="6183312"/>
                <a:ext cx="2225675" cy="2524124"/>
              </a:xfrm>
              <a:prstGeom prst="triangle">
                <a:avLst>
                  <a:gd fmla="val 50000" name="adj"/>
                </a:avLst>
              </a:prstGeom>
              <a:solidFill>
                <a:srgbClr val="D9D9D9"/>
              </a:solidFill>
              <a:ln cap="flat" cmpd="sng" w="9525">
                <a:solidFill>
                  <a:srgbClr val="D9D9D9"/>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07" name="Shape 2507"/>
              <p:cNvSpPr txBox="1"/>
              <p:nvPr/>
            </p:nvSpPr>
            <p:spPr>
              <a:xfrm>
                <a:off x="15293975" y="6140450"/>
                <a:ext cx="436562" cy="452436"/>
              </a:xfrm>
              <a:prstGeom prst="rect">
                <a:avLst/>
              </a:prstGeom>
              <a:solidFill>
                <a:srgbClr val="FFFFFF"/>
              </a:solidFill>
              <a:ln cap="flat" cmpd="sng" w="9525">
                <a:solidFill>
                  <a:srgbClr val="FFFFFF"/>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cxnSp>
            <p:nvCxnSpPr>
              <p:cNvPr id="2508" name="Shape 2508"/>
              <p:cNvCxnSpPr/>
              <p:nvPr/>
            </p:nvCxnSpPr>
            <p:spPr>
              <a:xfrm rot="10800000">
                <a:off x="15505112" y="5676899"/>
                <a:ext cx="0" cy="993773"/>
              </a:xfrm>
              <a:prstGeom prst="straightConnector1">
                <a:avLst/>
              </a:prstGeom>
              <a:noFill/>
              <a:ln cap="flat" cmpd="sng" w="9525">
                <a:solidFill>
                  <a:srgbClr val="000000"/>
                </a:solidFill>
                <a:prstDash val="solid"/>
                <a:miter/>
                <a:headEnd len="med" w="med" type="none"/>
                <a:tailEnd len="med" w="med" type="none"/>
              </a:ln>
            </p:spPr>
          </p:cxnSp>
          <p:cxnSp>
            <p:nvCxnSpPr>
              <p:cNvPr id="2509" name="Shape 2509"/>
              <p:cNvCxnSpPr/>
              <p:nvPr/>
            </p:nvCxnSpPr>
            <p:spPr>
              <a:xfrm flipH="1" rot="10800000">
                <a:off x="15508287" y="5797550"/>
                <a:ext cx="334960" cy="882649"/>
              </a:xfrm>
              <a:prstGeom prst="straightConnector1">
                <a:avLst/>
              </a:prstGeom>
              <a:noFill/>
              <a:ln cap="flat" cmpd="sng" w="9525">
                <a:solidFill>
                  <a:srgbClr val="000000"/>
                </a:solidFill>
                <a:prstDash val="solid"/>
                <a:miter/>
                <a:headEnd len="med" w="med" type="none"/>
                <a:tailEnd len="med" w="med" type="none"/>
              </a:ln>
            </p:spPr>
          </p:cxnSp>
          <p:cxnSp>
            <p:nvCxnSpPr>
              <p:cNvPr id="2510" name="Shape 2510"/>
              <p:cNvCxnSpPr/>
              <p:nvPr/>
            </p:nvCxnSpPr>
            <p:spPr>
              <a:xfrm flipH="1" rot="10800000">
                <a:off x="15505112" y="5970587"/>
                <a:ext cx="635000" cy="715962"/>
              </a:xfrm>
              <a:prstGeom prst="straightConnector1">
                <a:avLst/>
              </a:prstGeom>
              <a:noFill/>
              <a:ln cap="flat" cmpd="sng" w="9525">
                <a:solidFill>
                  <a:srgbClr val="000000"/>
                </a:solidFill>
                <a:prstDash val="solid"/>
                <a:miter/>
                <a:headEnd len="med" w="med" type="none"/>
                <a:tailEnd len="med" w="med" type="none"/>
              </a:ln>
            </p:spPr>
          </p:cxnSp>
          <p:cxnSp>
            <p:nvCxnSpPr>
              <p:cNvPr id="2511" name="Shape 2511"/>
              <p:cNvCxnSpPr/>
              <p:nvPr/>
            </p:nvCxnSpPr>
            <p:spPr>
              <a:xfrm rot="10800000">
                <a:off x="15160624" y="5797548"/>
                <a:ext cx="342899" cy="890587"/>
              </a:xfrm>
              <a:prstGeom prst="straightConnector1">
                <a:avLst/>
              </a:prstGeom>
              <a:noFill/>
              <a:ln cap="flat" cmpd="sng" w="9525">
                <a:solidFill>
                  <a:srgbClr val="000000"/>
                </a:solidFill>
                <a:prstDash val="solid"/>
                <a:miter/>
                <a:headEnd len="med" w="med" type="none"/>
                <a:tailEnd len="med" w="med" type="none"/>
              </a:ln>
            </p:spPr>
          </p:cxnSp>
          <p:cxnSp>
            <p:nvCxnSpPr>
              <p:cNvPr id="2512" name="Shape 2512"/>
              <p:cNvCxnSpPr/>
              <p:nvPr/>
            </p:nvCxnSpPr>
            <p:spPr>
              <a:xfrm rot="10800000">
                <a:off x="14878048" y="5978525"/>
                <a:ext cx="631825" cy="708024"/>
              </a:xfrm>
              <a:prstGeom prst="straightConnector1">
                <a:avLst/>
              </a:prstGeom>
              <a:noFill/>
              <a:ln cap="flat" cmpd="sng" w="9525">
                <a:solidFill>
                  <a:srgbClr val="000000"/>
                </a:solidFill>
                <a:prstDash val="solid"/>
                <a:miter/>
                <a:headEnd len="med" w="med" type="none"/>
                <a:tailEnd len="med" w="med" type="none"/>
              </a:ln>
            </p:spPr>
          </p:cxnSp>
          <p:cxnSp>
            <p:nvCxnSpPr>
              <p:cNvPr id="2513" name="Shape 2513"/>
              <p:cNvCxnSpPr/>
              <p:nvPr/>
            </p:nvCxnSpPr>
            <p:spPr>
              <a:xfrm rot="5400000">
                <a:off x="15716249" y="6037261"/>
                <a:ext cx="444500" cy="866773"/>
              </a:xfrm>
              <a:prstGeom prst="straightConnector1">
                <a:avLst/>
              </a:prstGeom>
              <a:noFill/>
              <a:ln cap="flat" cmpd="sng" w="9525">
                <a:solidFill>
                  <a:srgbClr val="000000"/>
                </a:solidFill>
                <a:prstDash val="solid"/>
                <a:miter/>
                <a:headEnd len="med" w="med" type="none"/>
                <a:tailEnd len="med" w="med" type="none"/>
              </a:ln>
            </p:spPr>
          </p:cxnSp>
          <p:cxnSp>
            <p:nvCxnSpPr>
              <p:cNvPr id="2514" name="Shape 2514"/>
              <p:cNvCxnSpPr/>
              <p:nvPr/>
            </p:nvCxnSpPr>
            <p:spPr>
              <a:xfrm flipH="1" rot="-5400000">
                <a:off x="14858204" y="6044405"/>
                <a:ext cx="438150" cy="858835"/>
              </a:xfrm>
              <a:prstGeom prst="straightConnector1">
                <a:avLst/>
              </a:prstGeom>
              <a:noFill/>
              <a:ln cap="flat" cmpd="sng" w="9525">
                <a:solidFill>
                  <a:srgbClr val="000000"/>
                </a:solidFill>
                <a:prstDash val="solid"/>
                <a:miter/>
                <a:headEnd len="med" w="med" type="none"/>
                <a:tailEnd len="med" w="med" type="none"/>
              </a:ln>
            </p:spPr>
          </p:cxnSp>
          <p:sp>
            <p:nvSpPr>
              <p:cNvPr id="2515" name="Shape 2515"/>
              <p:cNvSpPr txBox="1"/>
              <p:nvPr/>
            </p:nvSpPr>
            <p:spPr>
              <a:xfrm>
                <a:off x="14176375" y="7842250"/>
                <a:ext cx="2474910" cy="890587"/>
              </a:xfrm>
              <a:prstGeom prst="rect">
                <a:avLst/>
              </a:prstGeom>
              <a:solidFill>
                <a:srgbClr val="FFFFFF"/>
              </a:solidFill>
              <a:ln cap="flat" cmpd="sng" w="9525">
                <a:solidFill>
                  <a:srgbClr val="FFFFFF"/>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16" name="Shape 2516"/>
              <p:cNvSpPr txBox="1"/>
              <p:nvPr/>
            </p:nvSpPr>
            <p:spPr>
              <a:xfrm>
                <a:off x="13922375" y="5305425"/>
                <a:ext cx="3151186" cy="2867025"/>
              </a:xfrm>
              <a:prstGeom prst="rect">
                <a:avLst/>
              </a:prstGeom>
              <a:no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17" name="Shape 2517"/>
              <p:cNvSpPr/>
              <p:nvPr/>
            </p:nvSpPr>
            <p:spPr>
              <a:xfrm>
                <a:off x="15308262" y="6461125"/>
                <a:ext cx="396873" cy="417511"/>
              </a:xfrm>
              <a:prstGeom prst="ellipse">
                <a:avLst/>
              </a:prstGeom>
              <a:solidFill>
                <a:srgbClr val="D9D9D9"/>
              </a:solidFill>
              <a:ln cap="flat" cmpd="sng" w="9525">
                <a:solidFill>
                  <a:srgbClr val="D9D9D9"/>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18" name="Shape 2518"/>
              <p:cNvSpPr/>
              <p:nvPr/>
            </p:nvSpPr>
            <p:spPr>
              <a:xfrm>
                <a:off x="7286625" y="6338887"/>
                <a:ext cx="4953000" cy="4164011"/>
              </a:xfrm>
              <a:prstGeom prst="ellipse">
                <a:avLst/>
              </a:prstGeom>
              <a:gradFill>
                <a:gsLst>
                  <a:gs pos="0">
                    <a:srgbClr val="FF00FF">
                      <a:alpha val="49019"/>
                    </a:srgbClr>
                  </a:gs>
                  <a:gs pos="100000">
                    <a:srgbClr val="FFCCFF">
                      <a:alpha val="0"/>
                    </a:srgbClr>
                  </a:gs>
                </a:gsLst>
                <a:path path="circle">
                  <a:fillToRect b="50%" l="50%" r="50%" t="50%"/>
                </a:path>
                <a:tileRect/>
              </a:gra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19" name="Shape 2519"/>
              <p:cNvSpPr/>
              <p:nvPr/>
            </p:nvSpPr>
            <p:spPr>
              <a:xfrm rot="-5400000">
                <a:off x="6323010" y="5435597"/>
                <a:ext cx="6892925" cy="6121400"/>
              </a:xfrm>
              <a:prstGeom prst="flowChartDelay">
                <a:avLst/>
              </a:prstGeom>
              <a:no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20" name="Shape 2520"/>
              <p:cNvSpPr txBox="1"/>
              <p:nvPr/>
            </p:nvSpPr>
            <p:spPr>
              <a:xfrm>
                <a:off x="6321425" y="11942760"/>
                <a:ext cx="6889750" cy="534987"/>
              </a:xfrm>
              <a:prstGeom prst="rect">
                <a:avLst/>
              </a:prstGeom>
              <a:solidFill>
                <a:srgbClr val="FFFF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21" name="Shape 2521"/>
              <p:cNvSpPr txBox="1"/>
              <p:nvPr/>
            </p:nvSpPr>
            <p:spPr>
              <a:xfrm>
                <a:off x="7143750" y="11715750"/>
                <a:ext cx="762000" cy="227012"/>
              </a:xfrm>
              <a:prstGeom prst="rect">
                <a:avLst/>
              </a:prstGeom>
              <a:solidFill>
                <a:srgbClr val="FFFF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22" name="Shape 2522"/>
              <p:cNvSpPr txBox="1"/>
              <p:nvPr/>
            </p:nvSpPr>
            <p:spPr>
              <a:xfrm>
                <a:off x="7143750" y="12477750"/>
                <a:ext cx="762000" cy="227012"/>
              </a:xfrm>
              <a:prstGeom prst="rect">
                <a:avLst/>
              </a:prstGeom>
              <a:solidFill>
                <a:srgbClr val="FFFF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23" name="Shape 2523"/>
              <p:cNvSpPr txBox="1"/>
              <p:nvPr/>
            </p:nvSpPr>
            <p:spPr>
              <a:xfrm>
                <a:off x="7286625" y="11942760"/>
                <a:ext cx="476249" cy="539749"/>
              </a:xfrm>
              <a:prstGeom prst="rect">
                <a:avLst/>
              </a:prstGeom>
              <a:solidFill>
                <a:srgbClr val="FFFF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24" name="Shape 2524"/>
              <p:cNvSpPr txBox="1"/>
              <p:nvPr/>
            </p:nvSpPr>
            <p:spPr>
              <a:xfrm>
                <a:off x="11620500" y="11715750"/>
                <a:ext cx="762000" cy="227012"/>
              </a:xfrm>
              <a:prstGeom prst="rect">
                <a:avLst/>
              </a:prstGeom>
              <a:solidFill>
                <a:srgbClr val="FFFF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25" name="Shape 2525"/>
              <p:cNvSpPr txBox="1"/>
              <p:nvPr/>
            </p:nvSpPr>
            <p:spPr>
              <a:xfrm>
                <a:off x="11620500" y="12477750"/>
                <a:ext cx="762000" cy="227012"/>
              </a:xfrm>
              <a:prstGeom prst="rect">
                <a:avLst/>
              </a:prstGeom>
              <a:solidFill>
                <a:srgbClr val="FFFF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26" name="Shape 2526"/>
              <p:cNvSpPr txBox="1"/>
              <p:nvPr/>
            </p:nvSpPr>
            <p:spPr>
              <a:xfrm>
                <a:off x="11763375" y="11942760"/>
                <a:ext cx="476249" cy="539749"/>
              </a:xfrm>
              <a:prstGeom prst="rect">
                <a:avLst/>
              </a:prstGeom>
              <a:solidFill>
                <a:srgbClr val="FFFF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27" name="Shape 2527"/>
              <p:cNvSpPr/>
              <p:nvPr/>
            </p:nvSpPr>
            <p:spPr>
              <a:xfrm rot="-5400000">
                <a:off x="9707561" y="10933111"/>
                <a:ext cx="1919287" cy="1620836"/>
              </a:xfrm>
              <a:custGeom>
                <a:pathLst>
                  <a:path extrusionOk="0" h="120000" w="120000">
                    <a:moveTo>
                      <a:pt x="116355" y="0"/>
                    </a:moveTo>
                    <a:lnTo>
                      <a:pt x="112705" y="41305"/>
                    </a:lnTo>
                    <a:lnTo>
                      <a:pt x="112705" y="41305"/>
                    </a:lnTo>
                    <a:lnTo>
                      <a:pt x="112705" y="112705"/>
                    </a:lnTo>
                    <a:lnTo>
                      <a:pt x="0" y="112705"/>
                    </a:lnTo>
                    <a:lnTo>
                      <a:pt x="0" y="120000"/>
                    </a:lnTo>
                    <a:lnTo>
                      <a:pt x="120000" y="120000"/>
                    </a:lnTo>
                    <a:lnTo>
                      <a:pt x="120000" y="41305"/>
                    </a:lnTo>
                    <a:lnTo>
                      <a:pt x="120000" y="41305"/>
                    </a:lnTo>
                    <a:lnTo>
                      <a:pt x="116355" y="0"/>
                    </a:lnTo>
                    <a:close/>
                  </a:path>
                </a:pathLst>
              </a:custGeom>
              <a:solidFill>
                <a:srgbClr val="595959"/>
              </a:solidFill>
              <a:ln cap="flat" cmpd="sng" w="9525">
                <a:solidFill>
                  <a:srgbClr val="595959"/>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28" name="Shape 2528"/>
              <p:cNvSpPr/>
              <p:nvPr/>
            </p:nvSpPr>
            <p:spPr>
              <a:xfrm flipH="1" rot="5400000">
                <a:off x="7945436" y="10933111"/>
                <a:ext cx="1919287" cy="1620836"/>
              </a:xfrm>
              <a:custGeom>
                <a:pathLst>
                  <a:path extrusionOk="0" h="120000" w="120000">
                    <a:moveTo>
                      <a:pt x="116355" y="0"/>
                    </a:moveTo>
                    <a:lnTo>
                      <a:pt x="112705" y="41305"/>
                    </a:lnTo>
                    <a:lnTo>
                      <a:pt x="112705" y="41305"/>
                    </a:lnTo>
                    <a:lnTo>
                      <a:pt x="112705" y="112705"/>
                    </a:lnTo>
                    <a:lnTo>
                      <a:pt x="0" y="112705"/>
                    </a:lnTo>
                    <a:lnTo>
                      <a:pt x="0" y="120000"/>
                    </a:lnTo>
                    <a:lnTo>
                      <a:pt x="120000" y="120000"/>
                    </a:lnTo>
                    <a:lnTo>
                      <a:pt x="120000" y="41305"/>
                    </a:lnTo>
                    <a:lnTo>
                      <a:pt x="120000" y="41305"/>
                    </a:lnTo>
                    <a:lnTo>
                      <a:pt x="116355" y="0"/>
                    </a:lnTo>
                    <a:close/>
                  </a:path>
                </a:pathLst>
              </a:custGeom>
              <a:solidFill>
                <a:srgbClr val="595959"/>
              </a:solidFill>
              <a:ln cap="flat" cmpd="sng" w="9525">
                <a:solidFill>
                  <a:srgbClr val="595959"/>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cxnSp>
            <p:nvCxnSpPr>
              <p:cNvPr id="2529" name="Shape 2529"/>
              <p:cNvCxnSpPr/>
              <p:nvPr/>
            </p:nvCxnSpPr>
            <p:spPr>
              <a:xfrm>
                <a:off x="8096250" y="12704760"/>
                <a:ext cx="3381375" cy="0"/>
              </a:xfrm>
              <a:prstGeom prst="straightConnector1">
                <a:avLst/>
              </a:prstGeom>
              <a:noFill/>
              <a:ln cap="flat" cmpd="sng" w="9525">
                <a:solidFill>
                  <a:srgbClr val="000000"/>
                </a:solidFill>
                <a:prstDash val="solid"/>
                <a:miter/>
                <a:headEnd len="med" w="med" type="none"/>
                <a:tailEnd len="med" w="med" type="none"/>
              </a:ln>
            </p:spPr>
          </p:cxnSp>
          <p:cxnSp>
            <p:nvCxnSpPr>
              <p:cNvPr id="2530" name="Shape 2530"/>
              <p:cNvCxnSpPr/>
              <p:nvPr/>
            </p:nvCxnSpPr>
            <p:spPr>
              <a:xfrm flipH="1" rot="-5400000">
                <a:off x="9254328" y="12805567"/>
                <a:ext cx="2082800" cy="1881186"/>
              </a:xfrm>
              <a:prstGeom prst="bentConnector3">
                <a:avLst>
                  <a:gd fmla="val -366375" name="adj1"/>
                </a:avLst>
              </a:prstGeom>
              <a:noFill/>
              <a:ln cap="flat" cmpd="sng" w="9525">
                <a:solidFill>
                  <a:srgbClr val="000000"/>
                </a:solidFill>
                <a:prstDash val="solid"/>
                <a:miter/>
                <a:headEnd len="med" w="med" type="none"/>
                <a:tailEnd len="med" w="med" type="none"/>
              </a:ln>
            </p:spPr>
          </p:cxnSp>
          <p:sp>
            <p:nvSpPr>
              <p:cNvPr id="2531" name="Shape 2531"/>
              <p:cNvSpPr/>
              <p:nvPr/>
            </p:nvSpPr>
            <p:spPr>
              <a:xfrm>
                <a:off x="8221660" y="10353675"/>
                <a:ext cx="3119434" cy="395287"/>
              </a:xfrm>
              <a:prstGeom prst="flowChartProcess">
                <a:avLst/>
              </a:prstGeom>
              <a:solidFill>
                <a:srgbClr val="7F7F7F"/>
              </a:solidFill>
              <a:ln cap="flat" cmpd="sng" w="9525">
                <a:solidFill>
                  <a:srgbClr val="7F7F7F"/>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cxnSp>
            <p:nvCxnSpPr>
              <p:cNvPr id="2532" name="Shape 2532"/>
              <p:cNvCxnSpPr/>
              <p:nvPr/>
            </p:nvCxnSpPr>
            <p:spPr>
              <a:xfrm>
                <a:off x="10879135" y="14782800"/>
                <a:ext cx="714374" cy="0"/>
              </a:xfrm>
              <a:prstGeom prst="straightConnector1">
                <a:avLst/>
              </a:prstGeom>
              <a:noFill/>
              <a:ln cap="flat" cmpd="sng" w="9525">
                <a:solidFill>
                  <a:srgbClr val="000000"/>
                </a:solidFill>
                <a:prstDash val="solid"/>
                <a:miter/>
                <a:headEnd len="med" w="med" type="none"/>
                <a:tailEnd len="med" w="med" type="none"/>
              </a:ln>
            </p:spPr>
          </p:cxnSp>
          <p:cxnSp>
            <p:nvCxnSpPr>
              <p:cNvPr id="2533" name="Shape 2533"/>
              <p:cNvCxnSpPr/>
              <p:nvPr/>
            </p:nvCxnSpPr>
            <p:spPr>
              <a:xfrm>
                <a:off x="11117260" y="15068550"/>
                <a:ext cx="238123" cy="0"/>
              </a:xfrm>
              <a:prstGeom prst="straightConnector1">
                <a:avLst/>
              </a:prstGeom>
              <a:noFill/>
              <a:ln cap="flat" cmpd="sng" w="9525">
                <a:solidFill>
                  <a:srgbClr val="000000"/>
                </a:solidFill>
                <a:prstDash val="solid"/>
                <a:miter/>
                <a:headEnd len="med" w="med" type="none"/>
                <a:tailEnd len="med" w="med" type="none"/>
              </a:ln>
            </p:spPr>
          </p:cxnSp>
          <p:cxnSp>
            <p:nvCxnSpPr>
              <p:cNvPr id="2534" name="Shape 2534"/>
              <p:cNvCxnSpPr/>
              <p:nvPr/>
            </p:nvCxnSpPr>
            <p:spPr>
              <a:xfrm>
                <a:off x="10998200" y="14925675"/>
                <a:ext cx="476249" cy="0"/>
              </a:xfrm>
              <a:prstGeom prst="straightConnector1">
                <a:avLst/>
              </a:prstGeom>
              <a:noFill/>
              <a:ln cap="flat" cmpd="sng" w="9525">
                <a:solidFill>
                  <a:srgbClr val="000000"/>
                </a:solidFill>
                <a:prstDash val="solid"/>
                <a:miter/>
                <a:headEnd len="med" w="med" type="none"/>
                <a:tailEnd len="med" w="med" type="none"/>
              </a:ln>
            </p:spPr>
          </p:cxnSp>
          <p:sp>
            <p:nvSpPr>
              <p:cNvPr id="2535" name="Shape 2535"/>
              <p:cNvSpPr/>
              <p:nvPr/>
            </p:nvSpPr>
            <p:spPr>
              <a:xfrm flipH="1" rot="10800000">
                <a:off x="8764585" y="10140950"/>
                <a:ext cx="2057400" cy="187325"/>
              </a:xfrm>
              <a:prstGeom prst="flowChartProcess">
                <a:avLst/>
              </a:prstGeom>
              <a:solidFill>
                <a:srgbClr val="595959"/>
              </a:solidFill>
              <a:ln cap="flat" cmpd="sng" w="9525">
                <a:solidFill>
                  <a:srgbClr val="595959"/>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nvGrpSpPr>
              <p:cNvPr id="2536" name="Shape 2536"/>
              <p:cNvGrpSpPr/>
              <p:nvPr/>
            </p:nvGrpSpPr>
            <p:grpSpPr>
              <a:xfrm>
                <a:off x="9165905" y="9301161"/>
                <a:ext cx="1346519" cy="860418"/>
                <a:chOff x="9213850" y="9477375"/>
                <a:chExt cx="1120775" cy="517521"/>
              </a:xfrm>
            </p:grpSpPr>
            <p:sp>
              <p:nvSpPr>
                <p:cNvPr id="2537" name="Shape 2537"/>
                <p:cNvSpPr/>
                <p:nvPr/>
              </p:nvSpPr>
              <p:spPr>
                <a:xfrm flipH="1" rot="10800000">
                  <a:off x="9213850" y="9882186"/>
                  <a:ext cx="1120775" cy="112709"/>
                </a:xfrm>
                <a:prstGeom prst="flowChartProcess">
                  <a:avLst/>
                </a:prstGeom>
                <a:solidFill>
                  <a:srgbClr val="BFBFBF"/>
                </a:solidFill>
                <a:ln cap="flat" cmpd="sng" w="9525">
                  <a:solidFill>
                    <a:srgbClr val="BFBFBF"/>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38" name="Shape 2538"/>
                <p:cNvSpPr/>
                <p:nvPr/>
              </p:nvSpPr>
              <p:spPr>
                <a:xfrm>
                  <a:off x="10106025" y="9477375"/>
                  <a:ext cx="228600" cy="404811"/>
                </a:xfrm>
                <a:prstGeom prst="triangle">
                  <a:avLst>
                    <a:gd fmla="val 50000" name="adj"/>
                  </a:avLst>
                </a:prstGeom>
                <a:solidFill>
                  <a:srgbClr val="BFBFBF"/>
                </a:solidFill>
                <a:ln cap="flat" cmpd="sng" w="9525">
                  <a:solidFill>
                    <a:srgbClr val="BFBFBF"/>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cxnSp>
            <p:nvCxnSpPr>
              <p:cNvPr id="2539" name="Shape 2539"/>
              <p:cNvCxnSpPr/>
              <p:nvPr/>
            </p:nvCxnSpPr>
            <p:spPr>
              <a:xfrm flipH="1">
                <a:off x="4487862" y="10264775"/>
                <a:ext cx="4265612" cy="520700"/>
              </a:xfrm>
              <a:prstGeom prst="bentConnector3">
                <a:avLst>
                  <a:gd fmla="val 104647" name="adj1"/>
                </a:avLst>
              </a:prstGeom>
              <a:noFill/>
              <a:ln cap="flat" cmpd="sng" w="9525">
                <a:solidFill>
                  <a:srgbClr val="000000"/>
                </a:solidFill>
                <a:prstDash val="solid"/>
                <a:miter/>
                <a:headEnd len="med" w="med" type="none"/>
                <a:tailEnd len="med" w="med" type="none"/>
              </a:ln>
            </p:spPr>
          </p:cxnSp>
          <p:sp>
            <p:nvSpPr>
              <p:cNvPr id="2540" name="Shape 2540"/>
              <p:cNvSpPr/>
              <p:nvPr/>
            </p:nvSpPr>
            <p:spPr>
              <a:xfrm>
                <a:off x="7286625" y="12704760"/>
                <a:ext cx="476250" cy="2452684"/>
              </a:xfrm>
              <a:prstGeom prst="flowChartProcess">
                <a:avLst/>
              </a:prstGeom>
              <a:solidFill>
                <a:srgbClr val="FFFF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41" name="Shape 2541"/>
              <p:cNvSpPr/>
              <p:nvPr/>
            </p:nvSpPr>
            <p:spPr>
              <a:xfrm rot="5400000">
                <a:off x="11788773" y="12687300"/>
                <a:ext cx="2246311" cy="2297111"/>
              </a:xfrm>
              <a:custGeom>
                <a:pathLst>
                  <a:path extrusionOk="0" h="120000" w="120000">
                    <a:moveTo>
                      <a:pt x="107577" y="0"/>
                    </a:moveTo>
                    <a:lnTo>
                      <a:pt x="95150" y="23316"/>
                    </a:lnTo>
                    <a:lnTo>
                      <a:pt x="95150" y="23316"/>
                    </a:lnTo>
                    <a:lnTo>
                      <a:pt x="95150" y="95150"/>
                    </a:lnTo>
                    <a:lnTo>
                      <a:pt x="0" y="95150"/>
                    </a:lnTo>
                    <a:lnTo>
                      <a:pt x="0" y="120000"/>
                    </a:lnTo>
                    <a:lnTo>
                      <a:pt x="120000" y="120000"/>
                    </a:lnTo>
                    <a:lnTo>
                      <a:pt x="120000" y="23316"/>
                    </a:lnTo>
                    <a:lnTo>
                      <a:pt x="120000" y="23316"/>
                    </a:lnTo>
                    <a:lnTo>
                      <a:pt x="107577" y="0"/>
                    </a:lnTo>
                    <a:close/>
                  </a:path>
                </a:pathLst>
              </a:custGeom>
              <a:solidFill>
                <a:srgbClr val="FFFF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42" name="Shape 2542"/>
              <p:cNvSpPr/>
              <p:nvPr/>
            </p:nvSpPr>
            <p:spPr>
              <a:xfrm rot="10800000">
                <a:off x="7286625" y="13073060"/>
                <a:ext cx="476250" cy="2084385"/>
              </a:xfrm>
              <a:prstGeom prst="flowChartOffpageConnector">
                <a:avLst/>
              </a:prstGeom>
              <a:solidFill>
                <a:srgbClr val="FFFF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43" name="Shape 2543"/>
              <p:cNvSpPr txBox="1"/>
              <p:nvPr/>
            </p:nvSpPr>
            <p:spPr>
              <a:xfrm rot="-5400000">
                <a:off x="6963566" y="13446918"/>
                <a:ext cx="1784349" cy="1541461"/>
              </a:xfrm>
              <a:prstGeom prst="rect">
                <a:avLst/>
              </a:prstGeom>
              <a:noFill/>
              <a:ln>
                <a:noFill/>
              </a:ln>
            </p:spPr>
            <p:txBody>
              <a:bodyPr anchorCtr="0" anchor="t" bIns="45700" lIns="91425" rIns="91425" tIns="45700">
                <a:noAutofit/>
              </a:bodyPr>
              <a:lstStyle/>
              <a:p>
                <a:pPr indent="0" lvl="0" marL="0" marR="0" rtl="0" algn="l">
                  <a:lnSpc>
                    <a:spcPct val="107000"/>
                  </a:lnSpc>
                  <a:spcBef>
                    <a:spcPts val="0"/>
                  </a:spcBef>
                  <a:spcAft>
                    <a:spcPts val="0"/>
                  </a:spcAft>
                  <a:buClr>
                    <a:srgbClr val="222222"/>
                  </a:buClr>
                  <a:buSzPct val="25000"/>
                  <a:buFont typeface="Arial"/>
                  <a:buNone/>
                </a:pPr>
                <a:r>
                  <a:rPr b="0" i="0" lang="en-US" sz="1000" u="none" cap="none" strike="noStrike">
                    <a:solidFill>
                      <a:srgbClr val="222222"/>
                    </a:solidFill>
                    <a:latin typeface="Arial"/>
                    <a:ea typeface="Arial"/>
                    <a:cs typeface="Arial"/>
                    <a:sym typeface="Arial"/>
                  </a:rPr>
                  <a:t>Ar+C</a:t>
                </a:r>
                <a:r>
                  <a:rPr b="0" i="0" lang="en-US" sz="1000" u="none" cap="none" strike="noStrike">
                    <a:solidFill>
                      <a:srgbClr val="222222"/>
                    </a:solidFill>
                    <a:latin typeface="Cambria"/>
                    <a:ea typeface="Cambria"/>
                    <a:cs typeface="Cambria"/>
                    <a:sym typeface="Cambria"/>
                  </a:rPr>
                  <a:t>₆</a:t>
                </a:r>
                <a:r>
                  <a:rPr b="0" i="0" lang="en-US" sz="1000" u="none" cap="none" strike="noStrike">
                    <a:solidFill>
                      <a:srgbClr val="222222"/>
                    </a:solidFill>
                    <a:latin typeface="Arial"/>
                    <a:ea typeface="Arial"/>
                    <a:cs typeface="Arial"/>
                    <a:sym typeface="Arial"/>
                  </a:rPr>
                  <a:t>H</a:t>
                </a:r>
                <a:r>
                  <a:rPr b="0" i="0" lang="en-US" sz="1000" u="none" cap="none" strike="noStrike">
                    <a:solidFill>
                      <a:srgbClr val="222222"/>
                    </a:solidFill>
                    <a:latin typeface="Cambria"/>
                    <a:ea typeface="Cambria"/>
                    <a:cs typeface="Cambria"/>
                    <a:sym typeface="Cambria"/>
                  </a:rPr>
                  <a:t>₁₄</a:t>
                </a:r>
              </a:p>
            </p:txBody>
          </p:sp>
          <p:sp>
            <p:nvSpPr>
              <p:cNvPr id="2544" name="Shape 2544"/>
              <p:cNvSpPr txBox="1"/>
              <p:nvPr/>
            </p:nvSpPr>
            <p:spPr>
              <a:xfrm>
                <a:off x="4483100" y="10307635"/>
                <a:ext cx="1590674" cy="577850"/>
              </a:xfrm>
              <a:prstGeom prst="rect">
                <a:avLst/>
              </a:prstGeom>
              <a:noFill/>
              <a:ln>
                <a:noFill/>
              </a:ln>
            </p:spPr>
            <p:txBody>
              <a:bodyPr anchorCtr="0" anchor="t" bIns="45700" lIns="91425" rIns="91425" tIns="45700">
                <a:noAutofit/>
              </a:bodyPr>
              <a:lstStyle/>
              <a:p>
                <a:pPr indent="0" lvl="0" marL="0" marR="0" rtl="0" algn="l">
                  <a:lnSpc>
                    <a:spcPct val="107000"/>
                  </a:lnSpc>
                  <a:spcBef>
                    <a:spcPts val="0"/>
                  </a:spcBef>
                  <a:spcAft>
                    <a:spcPts val="0"/>
                  </a:spcAft>
                  <a:buClr>
                    <a:srgbClr val="000000"/>
                  </a:buClr>
                  <a:buSzPct val="25000"/>
                  <a:buFont typeface="Arial"/>
                  <a:buNone/>
                </a:pPr>
                <a:r>
                  <a:rPr b="0" i="0" lang="en-US" sz="1000" u="none" cap="none" strike="noStrike">
                    <a:solidFill>
                      <a:srgbClr val="000000"/>
                    </a:solidFill>
                    <a:latin typeface="Arial"/>
                    <a:ea typeface="Arial"/>
                    <a:cs typeface="Arial"/>
                    <a:sym typeface="Arial"/>
                  </a:rPr>
                  <a:t>анод</a:t>
                </a:r>
              </a:p>
            </p:txBody>
          </p:sp>
          <p:cxnSp>
            <p:nvCxnSpPr>
              <p:cNvPr id="2545" name="Shape 2545"/>
              <p:cNvCxnSpPr/>
              <p:nvPr/>
            </p:nvCxnSpPr>
            <p:spPr>
              <a:xfrm flipH="1">
                <a:off x="4487861" y="10502900"/>
                <a:ext cx="3735384" cy="992187"/>
              </a:xfrm>
              <a:prstGeom prst="bentConnector3">
                <a:avLst>
                  <a:gd fmla="val 105307" name="adj1"/>
                </a:avLst>
              </a:prstGeom>
              <a:noFill/>
              <a:ln cap="flat" cmpd="sng" w="9525">
                <a:solidFill>
                  <a:srgbClr val="000000"/>
                </a:solidFill>
                <a:prstDash val="solid"/>
                <a:miter/>
                <a:headEnd len="med" w="med" type="none"/>
                <a:tailEnd len="med" w="med" type="none"/>
              </a:ln>
            </p:spPr>
          </p:cxnSp>
          <p:sp>
            <p:nvSpPr>
              <p:cNvPr id="2546" name="Shape 2546"/>
              <p:cNvSpPr txBox="1"/>
              <p:nvPr/>
            </p:nvSpPr>
            <p:spPr>
              <a:xfrm>
                <a:off x="4421187" y="11015660"/>
                <a:ext cx="1757362" cy="577850"/>
              </a:xfrm>
              <a:prstGeom prst="rect">
                <a:avLst/>
              </a:prstGeom>
              <a:noFill/>
              <a:ln>
                <a:noFill/>
              </a:ln>
            </p:spPr>
            <p:txBody>
              <a:bodyPr anchorCtr="0" anchor="t" bIns="45700" lIns="91425" rIns="91425" tIns="45700">
                <a:noAutofit/>
              </a:bodyPr>
              <a:lstStyle/>
              <a:p>
                <a:pPr indent="0" lvl="0" marL="0" marR="0" rtl="0" algn="l">
                  <a:lnSpc>
                    <a:spcPct val="107000"/>
                  </a:lnSpc>
                  <a:spcBef>
                    <a:spcPts val="0"/>
                  </a:spcBef>
                  <a:spcAft>
                    <a:spcPts val="0"/>
                  </a:spcAft>
                  <a:buClr>
                    <a:srgbClr val="000000"/>
                  </a:buClr>
                  <a:buSzPct val="25000"/>
                  <a:buFont typeface="Arial"/>
                  <a:buNone/>
                </a:pPr>
                <a:r>
                  <a:rPr b="0" i="0" lang="en-US" sz="1000" u="none" cap="none" strike="noStrike">
                    <a:solidFill>
                      <a:srgbClr val="000000"/>
                    </a:solidFill>
                    <a:latin typeface="Arial"/>
                    <a:ea typeface="Arial"/>
                    <a:cs typeface="Arial"/>
                    <a:sym typeface="Arial"/>
                  </a:rPr>
                  <a:t>изолятор</a:t>
                </a:r>
              </a:p>
            </p:txBody>
          </p:sp>
          <p:cxnSp>
            <p:nvCxnSpPr>
              <p:cNvPr id="2547" name="Shape 2547"/>
              <p:cNvCxnSpPr/>
              <p:nvPr/>
            </p:nvCxnSpPr>
            <p:spPr>
              <a:xfrm flipH="1">
                <a:off x="4444997" y="10004425"/>
                <a:ext cx="4722812" cy="136524"/>
              </a:xfrm>
              <a:prstGeom prst="bentConnector3">
                <a:avLst>
                  <a:gd fmla="val 103290" name="adj1"/>
                </a:avLst>
              </a:prstGeom>
              <a:noFill/>
              <a:ln cap="flat" cmpd="sng" w="9525">
                <a:solidFill>
                  <a:srgbClr val="000000"/>
                </a:solidFill>
                <a:prstDash val="solid"/>
                <a:miter/>
                <a:headEnd len="med" w="med" type="none"/>
                <a:tailEnd len="med" w="med" type="none"/>
              </a:ln>
            </p:spPr>
          </p:cxnSp>
          <p:sp>
            <p:nvSpPr>
              <p:cNvPr id="2548" name="Shape 2548"/>
              <p:cNvSpPr txBox="1"/>
              <p:nvPr/>
            </p:nvSpPr>
            <p:spPr>
              <a:xfrm>
                <a:off x="4276725" y="9686925"/>
                <a:ext cx="1878011" cy="577850"/>
              </a:xfrm>
              <a:prstGeom prst="rect">
                <a:avLst/>
              </a:prstGeom>
              <a:noFill/>
              <a:ln>
                <a:noFill/>
              </a:ln>
            </p:spPr>
            <p:txBody>
              <a:bodyPr anchorCtr="0" anchor="t" bIns="45700" lIns="91425" rIns="91425" tIns="45700">
                <a:noAutofit/>
              </a:bodyPr>
              <a:lstStyle/>
              <a:p>
                <a:pPr indent="0" lvl="0" marL="0" marR="0" rtl="0" algn="l">
                  <a:lnSpc>
                    <a:spcPct val="107000"/>
                  </a:lnSpc>
                  <a:spcBef>
                    <a:spcPts val="0"/>
                  </a:spcBef>
                  <a:spcAft>
                    <a:spcPts val="0"/>
                  </a:spcAft>
                  <a:buClr>
                    <a:srgbClr val="000000"/>
                  </a:buClr>
                  <a:buSzPct val="25000"/>
                  <a:buFont typeface="Arial"/>
                  <a:buNone/>
                </a:pPr>
                <a:r>
                  <a:rPr b="0" i="0" lang="en-US" sz="1000" u="none" cap="none" strike="noStrike">
                    <a:solidFill>
                      <a:srgbClr val="000000"/>
                    </a:solidFill>
                    <a:latin typeface="Arial"/>
                    <a:ea typeface="Arial"/>
                    <a:cs typeface="Arial"/>
                    <a:sym typeface="Arial"/>
                  </a:rPr>
                  <a:t>АСМ зонд</a:t>
                </a:r>
              </a:p>
            </p:txBody>
          </p:sp>
          <p:sp>
            <p:nvSpPr>
              <p:cNvPr id="2549" name="Shape 2549"/>
              <p:cNvSpPr/>
              <p:nvPr/>
            </p:nvSpPr>
            <p:spPr>
              <a:xfrm>
                <a:off x="9653585" y="796290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50" name="Shape 2550"/>
              <p:cNvSpPr/>
              <p:nvPr/>
            </p:nvSpPr>
            <p:spPr>
              <a:xfrm>
                <a:off x="10034585" y="834390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51" name="Shape 2551"/>
              <p:cNvSpPr/>
              <p:nvPr/>
            </p:nvSpPr>
            <p:spPr>
              <a:xfrm>
                <a:off x="8753475" y="8188325"/>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52" name="Shape 2552"/>
              <p:cNvSpPr/>
              <p:nvPr/>
            </p:nvSpPr>
            <p:spPr>
              <a:xfrm>
                <a:off x="8797925" y="8232775"/>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53" name="Shape 2553"/>
              <p:cNvSpPr/>
              <p:nvPr/>
            </p:nvSpPr>
            <p:spPr>
              <a:xfrm>
                <a:off x="11342685" y="868045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54" name="Shape 2554"/>
              <p:cNvSpPr/>
              <p:nvPr/>
            </p:nvSpPr>
            <p:spPr>
              <a:xfrm>
                <a:off x="10290175" y="808196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55" name="Shape 2555"/>
              <p:cNvSpPr/>
              <p:nvPr/>
            </p:nvSpPr>
            <p:spPr>
              <a:xfrm>
                <a:off x="9858375" y="906145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56" name="Shape 2556"/>
              <p:cNvSpPr/>
              <p:nvPr/>
            </p:nvSpPr>
            <p:spPr>
              <a:xfrm>
                <a:off x="12382500" y="958850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57" name="Shape 2557"/>
              <p:cNvSpPr/>
              <p:nvPr/>
            </p:nvSpPr>
            <p:spPr>
              <a:xfrm>
                <a:off x="8929685" y="876935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58" name="Shape 2558"/>
              <p:cNvSpPr/>
              <p:nvPr/>
            </p:nvSpPr>
            <p:spPr>
              <a:xfrm>
                <a:off x="7861300" y="929640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59" name="Shape 2559"/>
              <p:cNvSpPr/>
              <p:nvPr/>
            </p:nvSpPr>
            <p:spPr>
              <a:xfrm>
                <a:off x="9528175" y="7381875"/>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60" name="Shape 2560"/>
              <p:cNvSpPr/>
              <p:nvPr/>
            </p:nvSpPr>
            <p:spPr>
              <a:xfrm>
                <a:off x="9528175" y="744855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61" name="Shape 2561"/>
              <p:cNvSpPr/>
              <p:nvPr/>
            </p:nvSpPr>
            <p:spPr>
              <a:xfrm>
                <a:off x="10290175" y="8143875"/>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62" name="Shape 2562"/>
              <p:cNvSpPr/>
              <p:nvPr/>
            </p:nvSpPr>
            <p:spPr>
              <a:xfrm>
                <a:off x="12239625" y="8256585"/>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63" name="Shape 2563"/>
              <p:cNvSpPr/>
              <p:nvPr/>
            </p:nvSpPr>
            <p:spPr>
              <a:xfrm>
                <a:off x="11052175" y="8905875"/>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64" name="Shape 2564"/>
              <p:cNvSpPr/>
              <p:nvPr/>
            </p:nvSpPr>
            <p:spPr>
              <a:xfrm>
                <a:off x="10063160" y="582930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65" name="Shape 2565"/>
              <p:cNvSpPr/>
              <p:nvPr/>
            </p:nvSpPr>
            <p:spPr>
              <a:xfrm>
                <a:off x="10415585" y="872490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66" name="Shape 2566"/>
              <p:cNvSpPr/>
              <p:nvPr/>
            </p:nvSpPr>
            <p:spPr>
              <a:xfrm>
                <a:off x="7034210" y="868045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67" name="Shape 2567"/>
              <p:cNvSpPr/>
              <p:nvPr/>
            </p:nvSpPr>
            <p:spPr>
              <a:xfrm>
                <a:off x="11768135" y="760730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68" name="Shape 2568"/>
              <p:cNvSpPr/>
              <p:nvPr/>
            </p:nvSpPr>
            <p:spPr>
              <a:xfrm>
                <a:off x="10936285" y="787400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69" name="Shape 2569"/>
              <p:cNvSpPr/>
              <p:nvPr/>
            </p:nvSpPr>
            <p:spPr>
              <a:xfrm>
                <a:off x="10980735" y="967740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70" name="Shape 2570"/>
              <p:cNvSpPr/>
              <p:nvPr/>
            </p:nvSpPr>
            <p:spPr>
              <a:xfrm>
                <a:off x="8313735" y="669131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71" name="Shape 2571"/>
              <p:cNvSpPr/>
              <p:nvPr/>
            </p:nvSpPr>
            <p:spPr>
              <a:xfrm>
                <a:off x="9134475" y="963295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72" name="Shape 2572"/>
              <p:cNvSpPr/>
              <p:nvPr/>
            </p:nvSpPr>
            <p:spPr>
              <a:xfrm>
                <a:off x="8456610" y="782955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73" name="Shape 2573"/>
              <p:cNvSpPr/>
              <p:nvPr/>
            </p:nvSpPr>
            <p:spPr>
              <a:xfrm>
                <a:off x="8456610" y="7896225"/>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74" name="Shape 2574"/>
              <p:cNvSpPr/>
              <p:nvPr/>
            </p:nvSpPr>
            <p:spPr>
              <a:xfrm>
                <a:off x="10936285" y="793591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75" name="Shape 2575"/>
              <p:cNvSpPr/>
              <p:nvPr/>
            </p:nvSpPr>
            <p:spPr>
              <a:xfrm>
                <a:off x="11052175" y="8905875"/>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76" name="Shape 2576"/>
              <p:cNvSpPr/>
              <p:nvPr/>
            </p:nvSpPr>
            <p:spPr>
              <a:xfrm>
                <a:off x="10460035" y="756285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cxnSp>
            <p:nvCxnSpPr>
              <p:cNvPr id="2577" name="Shape 2577"/>
              <p:cNvCxnSpPr/>
              <p:nvPr/>
            </p:nvCxnSpPr>
            <p:spPr>
              <a:xfrm flipH="1">
                <a:off x="4487860" y="9326560"/>
                <a:ext cx="3275010" cy="261935"/>
              </a:xfrm>
              <a:prstGeom prst="bentConnector3">
                <a:avLst>
                  <a:gd fmla="val 106053" name="adj1"/>
                </a:avLst>
              </a:prstGeom>
              <a:noFill/>
              <a:ln cap="flat" cmpd="sng" w="9525">
                <a:solidFill>
                  <a:srgbClr val="000000"/>
                </a:solidFill>
                <a:prstDash val="solid"/>
                <a:miter/>
                <a:headEnd len="med" w="med" type="none"/>
                <a:tailEnd len="med" w="med" type="none"/>
              </a:ln>
            </p:spPr>
          </p:cxnSp>
          <p:sp>
            <p:nvSpPr>
              <p:cNvPr id="2578" name="Shape 2578"/>
              <p:cNvSpPr txBox="1"/>
              <p:nvPr/>
            </p:nvSpPr>
            <p:spPr>
              <a:xfrm>
                <a:off x="4264025" y="9099550"/>
                <a:ext cx="2243136" cy="577850"/>
              </a:xfrm>
              <a:prstGeom prst="rect">
                <a:avLst/>
              </a:prstGeom>
              <a:noFill/>
              <a:ln>
                <a:noFill/>
              </a:ln>
            </p:spPr>
            <p:txBody>
              <a:bodyPr anchorCtr="0" anchor="t" bIns="45700" lIns="91425" rIns="91425" tIns="45700">
                <a:noAutofit/>
              </a:bodyPr>
              <a:lstStyle/>
              <a:p>
                <a:pPr indent="0" lvl="0" marL="0" marR="0" rtl="0" algn="l">
                  <a:lnSpc>
                    <a:spcPct val="107000"/>
                  </a:lnSpc>
                  <a:spcBef>
                    <a:spcPts val="0"/>
                  </a:spcBef>
                  <a:spcAft>
                    <a:spcPts val="0"/>
                  </a:spcAft>
                  <a:buClr>
                    <a:srgbClr val="000000"/>
                  </a:buClr>
                  <a:buSzPct val="25000"/>
                  <a:buFont typeface="Arial"/>
                  <a:buNone/>
                </a:pPr>
                <a:r>
                  <a:rPr b="0" i="0" lang="en-US" sz="1000" u="none" cap="none" strike="noStrike">
                    <a:solidFill>
                      <a:srgbClr val="000000"/>
                    </a:solidFill>
                    <a:latin typeface="Arial"/>
                    <a:ea typeface="Arial"/>
                    <a:cs typeface="Arial"/>
                    <a:sym typeface="Arial"/>
                  </a:rPr>
                  <a:t>C радикалы</a:t>
                </a:r>
              </a:p>
            </p:txBody>
          </p:sp>
          <p:sp>
            <p:nvSpPr>
              <p:cNvPr id="2579" name="Shape 2579"/>
              <p:cNvSpPr txBox="1"/>
              <p:nvPr/>
            </p:nvSpPr>
            <p:spPr>
              <a:xfrm>
                <a:off x="11588750" y="14401800"/>
                <a:ext cx="2846387" cy="696912"/>
              </a:xfrm>
              <a:prstGeom prst="rect">
                <a:avLst/>
              </a:prstGeom>
              <a:noFill/>
              <a:ln>
                <a:noFill/>
              </a:ln>
            </p:spPr>
            <p:txBody>
              <a:bodyPr anchorCtr="0" anchor="t" bIns="45700" lIns="91425" rIns="91425" tIns="45700">
                <a:noAutofit/>
              </a:bodyPr>
              <a:lstStyle/>
              <a:p>
                <a:pPr indent="0" lvl="0" marL="0" marR="0" rtl="0" algn="l">
                  <a:lnSpc>
                    <a:spcPct val="107000"/>
                  </a:lnSpc>
                  <a:spcBef>
                    <a:spcPts val="0"/>
                  </a:spcBef>
                  <a:spcAft>
                    <a:spcPts val="0"/>
                  </a:spcAft>
                  <a:buClr>
                    <a:srgbClr val="000000"/>
                  </a:buClr>
                  <a:buSzPct val="25000"/>
                  <a:buFont typeface="Arial"/>
                  <a:buNone/>
                </a:pPr>
                <a:r>
                  <a:rPr b="0" i="0" lang="en-US" sz="1000" u="none" cap="none" strike="noStrike">
                    <a:solidFill>
                      <a:srgbClr val="000000"/>
                    </a:solidFill>
                    <a:latin typeface="Arial"/>
                    <a:ea typeface="Arial"/>
                    <a:cs typeface="Arial"/>
                    <a:sym typeface="Arial"/>
                  </a:rPr>
                  <a:t>откачка</a:t>
                </a:r>
              </a:p>
            </p:txBody>
          </p:sp>
          <p:sp>
            <p:nvSpPr>
              <p:cNvPr id="2580" name="Shape 2580"/>
              <p:cNvSpPr/>
              <p:nvPr/>
            </p:nvSpPr>
            <p:spPr>
              <a:xfrm>
                <a:off x="16783050" y="5694362"/>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81" name="Shape 2581"/>
              <p:cNvSpPr/>
              <p:nvPr/>
            </p:nvSpPr>
            <p:spPr>
              <a:xfrm>
                <a:off x="14100175" y="6535737"/>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82" name="Shape 2582"/>
              <p:cNvSpPr/>
              <p:nvPr/>
            </p:nvSpPr>
            <p:spPr>
              <a:xfrm>
                <a:off x="14574837" y="6176962"/>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83" name="Shape 2583"/>
              <p:cNvSpPr/>
              <p:nvPr/>
            </p:nvSpPr>
            <p:spPr>
              <a:xfrm>
                <a:off x="14619287" y="6221412"/>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84" name="Shape 2584"/>
              <p:cNvSpPr/>
              <p:nvPr/>
            </p:nvSpPr>
            <p:spPr>
              <a:xfrm>
                <a:off x="16873537" y="6757985"/>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85" name="Shape 2585"/>
              <p:cNvSpPr/>
              <p:nvPr/>
            </p:nvSpPr>
            <p:spPr>
              <a:xfrm>
                <a:off x="14751050" y="6757985"/>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86" name="Shape 2586"/>
              <p:cNvSpPr/>
              <p:nvPr/>
            </p:nvSpPr>
            <p:spPr>
              <a:xfrm>
                <a:off x="15349537" y="5370512"/>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87" name="Shape 2587"/>
              <p:cNvSpPr/>
              <p:nvPr/>
            </p:nvSpPr>
            <p:spPr>
              <a:xfrm>
                <a:off x="15349537" y="5437187"/>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88" name="Shape 2588"/>
              <p:cNvSpPr/>
              <p:nvPr/>
            </p:nvSpPr>
            <p:spPr>
              <a:xfrm>
                <a:off x="16873537" y="681990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89" name="Shape 2589"/>
              <p:cNvSpPr/>
              <p:nvPr/>
            </p:nvSpPr>
            <p:spPr>
              <a:xfrm>
                <a:off x="16432212" y="6094412"/>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90" name="Shape 2590"/>
              <p:cNvSpPr/>
              <p:nvPr/>
            </p:nvSpPr>
            <p:spPr>
              <a:xfrm>
                <a:off x="14660562" y="5588000"/>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91" name="Shape 2591"/>
              <p:cNvSpPr/>
              <p:nvPr/>
            </p:nvSpPr>
            <p:spPr>
              <a:xfrm>
                <a:off x="14277975" y="5818187"/>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92" name="Shape 2592"/>
              <p:cNvSpPr/>
              <p:nvPr/>
            </p:nvSpPr>
            <p:spPr>
              <a:xfrm>
                <a:off x="14277975" y="5884862"/>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93" name="Shape 2593"/>
              <p:cNvSpPr/>
              <p:nvPr/>
            </p:nvSpPr>
            <p:spPr>
              <a:xfrm>
                <a:off x="16281400" y="5551487"/>
                <a:ext cx="90484" cy="90484"/>
              </a:xfrm>
              <a:prstGeom prst="ellipse">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94" name="Shape 2594"/>
              <p:cNvSpPr/>
              <p:nvPr/>
            </p:nvSpPr>
            <p:spPr>
              <a:xfrm>
                <a:off x="14393862" y="10088560"/>
                <a:ext cx="2230437" cy="2524124"/>
              </a:xfrm>
              <a:prstGeom prst="triangle">
                <a:avLst>
                  <a:gd fmla="val 50000" name="adj"/>
                </a:avLst>
              </a:prstGeom>
              <a:solidFill>
                <a:srgbClr val="D9D9D9"/>
              </a:solidFill>
              <a:ln cap="flat" cmpd="sng" w="9525">
                <a:solidFill>
                  <a:srgbClr val="D9D9D9"/>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95" name="Shape 2595"/>
              <p:cNvSpPr txBox="1"/>
              <p:nvPr/>
            </p:nvSpPr>
            <p:spPr>
              <a:xfrm>
                <a:off x="15298737" y="10045700"/>
                <a:ext cx="436562" cy="447674"/>
              </a:xfrm>
              <a:prstGeom prst="rect">
                <a:avLst/>
              </a:prstGeom>
              <a:solidFill>
                <a:srgbClr val="FFFFFF"/>
              </a:solidFill>
              <a:ln cap="flat" cmpd="sng" w="9525">
                <a:solidFill>
                  <a:srgbClr val="FFFFFF"/>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96" name="Shape 2596"/>
              <p:cNvSpPr txBox="1"/>
              <p:nvPr/>
            </p:nvSpPr>
            <p:spPr>
              <a:xfrm>
                <a:off x="14181137" y="11742735"/>
                <a:ext cx="2474910" cy="890587"/>
              </a:xfrm>
              <a:prstGeom prst="rect">
                <a:avLst/>
              </a:prstGeom>
              <a:solidFill>
                <a:srgbClr val="FFFFFF"/>
              </a:solidFill>
              <a:ln cap="flat" cmpd="sng" w="9525">
                <a:solidFill>
                  <a:srgbClr val="FFFFFF"/>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97" name="Shape 2597"/>
              <p:cNvSpPr txBox="1"/>
              <p:nvPr/>
            </p:nvSpPr>
            <p:spPr>
              <a:xfrm>
                <a:off x="13925550" y="9209085"/>
                <a:ext cx="3151186" cy="2867025"/>
              </a:xfrm>
              <a:prstGeom prst="rect">
                <a:avLst/>
              </a:prstGeom>
              <a:no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98" name="Shape 2598"/>
              <p:cNvSpPr/>
              <p:nvPr/>
            </p:nvSpPr>
            <p:spPr>
              <a:xfrm>
                <a:off x="15393987" y="9653585"/>
                <a:ext cx="200023" cy="774700"/>
              </a:xfrm>
              <a:prstGeom prst="triangle">
                <a:avLst>
                  <a:gd fmla="val 50000" name="adj"/>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599" name="Shape 2599"/>
              <p:cNvSpPr/>
              <p:nvPr/>
            </p:nvSpPr>
            <p:spPr>
              <a:xfrm rot="1980000">
                <a:off x="15646399" y="9959974"/>
                <a:ext cx="133347" cy="563562"/>
              </a:xfrm>
              <a:prstGeom prst="triangle">
                <a:avLst>
                  <a:gd fmla="val 50000" name="adj"/>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600" name="Shape 2600"/>
              <p:cNvSpPr/>
              <p:nvPr/>
            </p:nvSpPr>
            <p:spPr>
              <a:xfrm rot="-2880000">
                <a:off x="15128875" y="9975849"/>
                <a:ext cx="179386" cy="823912"/>
              </a:xfrm>
              <a:prstGeom prst="triangle">
                <a:avLst>
                  <a:gd fmla="val 50000" name="adj"/>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601" name="Shape 2601"/>
              <p:cNvSpPr/>
              <p:nvPr/>
            </p:nvSpPr>
            <p:spPr>
              <a:xfrm rot="-1680000">
                <a:off x="15319374" y="10015537"/>
                <a:ext cx="152400" cy="652462"/>
              </a:xfrm>
              <a:prstGeom prst="triangle">
                <a:avLst>
                  <a:gd fmla="val 50000" name="adj"/>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602" name="Shape 2602"/>
              <p:cNvSpPr/>
              <p:nvPr/>
            </p:nvSpPr>
            <p:spPr>
              <a:xfrm rot="3540000">
                <a:off x="15539243" y="10259217"/>
                <a:ext cx="304799" cy="439737"/>
              </a:xfrm>
              <a:prstGeom prst="triangle">
                <a:avLst>
                  <a:gd fmla="val 50000" name="adj"/>
                </a:avLst>
              </a:prstGeom>
              <a:solidFill>
                <a:srgbClr val="0070C0"/>
              </a:solidFill>
              <a:ln cap="flat" cmpd="sng" w="9525">
                <a:solidFill>
                  <a:srgbClr val="0070C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603" name="Shape 2603"/>
              <p:cNvSpPr/>
              <p:nvPr/>
            </p:nvSpPr>
            <p:spPr>
              <a:xfrm>
                <a:off x="15308262" y="10366375"/>
                <a:ext cx="396873" cy="417511"/>
              </a:xfrm>
              <a:prstGeom prst="ellipse">
                <a:avLst/>
              </a:prstGeom>
              <a:solidFill>
                <a:srgbClr val="D9D9D9"/>
              </a:solidFill>
              <a:ln cap="flat" cmpd="sng" w="9525">
                <a:solidFill>
                  <a:srgbClr val="D9D9D9"/>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604" name="Shape 2604"/>
              <p:cNvSpPr/>
              <p:nvPr/>
            </p:nvSpPr>
            <p:spPr>
              <a:xfrm>
                <a:off x="15105062" y="8102600"/>
                <a:ext cx="801685" cy="1358898"/>
              </a:xfrm>
              <a:prstGeom prst="downArrow">
                <a:avLst>
                  <a:gd fmla="val 50000" name="adj1"/>
                  <a:gd fmla="val 50000" name="adj2"/>
                </a:avLst>
              </a:prstGeom>
              <a:solidFill>
                <a:srgbClr val="FF00FF">
                  <a:alpha val="29019"/>
                </a:srgbClr>
              </a:solidFill>
              <a:ln cap="flat" cmpd="sng" w="9525">
                <a:solidFill>
                  <a:srgbClr val="000000"/>
                </a:solidFill>
                <a:prstDash val="solid"/>
                <a:miter/>
                <a:headEnd len="med" w="med" type="none"/>
                <a:tailEnd len="med" w="med" type="none"/>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605" name="Shape 2605"/>
              <p:cNvSpPr txBox="1"/>
              <p:nvPr/>
            </p:nvSpPr>
            <p:spPr>
              <a:xfrm rot="5400000">
                <a:off x="14926652" y="8481415"/>
                <a:ext cx="1158477" cy="40084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cxnSp>
          <p:nvCxnSpPr>
            <p:cNvPr id="2606" name="Shape 2606"/>
            <p:cNvCxnSpPr/>
            <p:nvPr/>
          </p:nvCxnSpPr>
          <p:spPr>
            <a:xfrm flipH="1">
              <a:off x="2017204668" y="485421950"/>
              <a:ext cx="67268131" cy="35068448"/>
            </a:xfrm>
            <a:prstGeom prst="straightConnector1">
              <a:avLst/>
            </a:prstGeom>
            <a:noFill/>
            <a:ln cap="flat" cmpd="sng" w="9525">
              <a:solidFill>
                <a:schemeClr val="dk1"/>
              </a:solidFill>
              <a:prstDash val="solid"/>
              <a:miter/>
              <a:headEnd len="med" w="med" type="none"/>
              <a:tailEnd len="med" w="med" type="stealth"/>
            </a:ln>
          </p:spPr>
        </p:cxnSp>
        <p:cxnSp>
          <p:nvCxnSpPr>
            <p:cNvPr id="2607" name="Shape 2607"/>
            <p:cNvCxnSpPr/>
            <p:nvPr/>
          </p:nvCxnSpPr>
          <p:spPr>
            <a:xfrm flipH="1">
              <a:off x="1989956711" y="418052875"/>
              <a:ext cx="62159088" cy="34145831"/>
            </a:xfrm>
            <a:prstGeom prst="straightConnector1">
              <a:avLst/>
            </a:prstGeom>
            <a:noFill/>
            <a:ln cap="flat" cmpd="sng" w="9525">
              <a:solidFill>
                <a:schemeClr val="dk1"/>
              </a:solidFill>
              <a:prstDash val="solid"/>
              <a:miter/>
              <a:headEnd len="med" w="med" type="none"/>
              <a:tailEnd len="med" w="med" type="stealth"/>
            </a:ln>
          </p:spPr>
        </p:cxnSp>
        <p:cxnSp>
          <p:nvCxnSpPr>
            <p:cNvPr id="2608" name="Shape 2608"/>
            <p:cNvCxnSpPr/>
            <p:nvPr/>
          </p:nvCxnSpPr>
          <p:spPr>
            <a:xfrm flipH="1">
              <a:off x="1974629653" y="336841925"/>
              <a:ext cx="63010946" cy="36914211"/>
            </a:xfrm>
            <a:prstGeom prst="straightConnector1">
              <a:avLst/>
            </a:prstGeom>
            <a:noFill/>
            <a:ln cap="flat" cmpd="sng" w="9525">
              <a:solidFill>
                <a:schemeClr val="dk1"/>
              </a:solidFill>
              <a:prstDash val="solid"/>
              <a:miter/>
              <a:headEnd len="med" w="med" type="none"/>
              <a:tailEnd len="med" w="med" type="stealth"/>
            </a:ln>
          </p:spPr>
        </p:cxnSp>
        <p:cxnSp>
          <p:nvCxnSpPr>
            <p:cNvPr id="2609" name="Shape 2609"/>
            <p:cNvCxnSpPr/>
            <p:nvPr/>
          </p:nvCxnSpPr>
          <p:spPr>
            <a:xfrm flipH="1">
              <a:off x="1961005728" y="256553600"/>
              <a:ext cx="61308071" cy="41528351"/>
            </a:xfrm>
            <a:prstGeom prst="straightConnector1">
              <a:avLst/>
            </a:prstGeom>
            <a:noFill/>
            <a:ln cap="flat" cmpd="sng" w="9525">
              <a:solidFill>
                <a:schemeClr val="dk1"/>
              </a:solidFill>
              <a:prstDash val="solid"/>
              <a:miter/>
              <a:headEnd len="med" w="med" type="none"/>
              <a:tailEnd len="med" w="med" type="stealth"/>
            </a:ln>
          </p:spPr>
        </p:cxnSp>
        <p:cxnSp>
          <p:nvCxnSpPr>
            <p:cNvPr id="2610" name="Shape 2610"/>
            <p:cNvCxnSpPr/>
            <p:nvPr/>
          </p:nvCxnSpPr>
          <p:spPr>
            <a:xfrm flipH="1">
              <a:off x="1939717762" y="205796425"/>
              <a:ext cx="43426637" cy="62754375"/>
            </a:xfrm>
            <a:prstGeom prst="straightConnector1">
              <a:avLst/>
            </a:prstGeom>
            <a:noFill/>
            <a:ln cap="flat" cmpd="sng" w="9525">
              <a:solidFill>
                <a:schemeClr val="dk1"/>
              </a:solidFill>
              <a:prstDash val="solid"/>
              <a:miter/>
              <a:headEnd len="med" w="med" type="none"/>
              <a:tailEnd len="med" w="med" type="stealth"/>
            </a:ln>
          </p:spPr>
        </p:cxnSp>
        <p:cxnSp>
          <p:nvCxnSpPr>
            <p:cNvPr id="2611" name="Shape 2611"/>
            <p:cNvCxnSpPr/>
            <p:nvPr/>
          </p:nvCxnSpPr>
          <p:spPr>
            <a:xfrm flipH="1">
              <a:off x="1915875637" y="165190687"/>
              <a:ext cx="20436162" cy="70136896"/>
            </a:xfrm>
            <a:prstGeom prst="straightConnector1">
              <a:avLst/>
            </a:prstGeom>
            <a:noFill/>
            <a:ln cap="flat" cmpd="sng" w="9525">
              <a:solidFill>
                <a:schemeClr val="dk1"/>
              </a:solidFill>
              <a:prstDash val="solid"/>
              <a:miter/>
              <a:headEnd len="med" w="med" type="none"/>
              <a:tailEnd len="med" w="med" type="stealth"/>
            </a:ln>
          </p:spPr>
        </p:cxnSp>
        <p:cxnSp>
          <p:nvCxnSpPr>
            <p:cNvPr id="2612" name="Shape 2612"/>
            <p:cNvCxnSpPr/>
            <p:nvPr/>
          </p:nvCxnSpPr>
          <p:spPr>
            <a:xfrm>
              <a:off x="1828171600" y="165190687"/>
              <a:ext cx="19584308" cy="64599603"/>
            </a:xfrm>
            <a:prstGeom prst="straightConnector1">
              <a:avLst/>
            </a:prstGeom>
            <a:noFill/>
            <a:ln cap="flat" cmpd="sng" w="9525">
              <a:solidFill>
                <a:schemeClr val="dk1"/>
              </a:solidFill>
              <a:prstDash val="solid"/>
              <a:miter/>
              <a:headEnd len="med" w="med" type="none"/>
              <a:tailEnd len="med" w="med" type="stealth"/>
            </a:ln>
          </p:spPr>
        </p:cxnSp>
        <p:cxnSp>
          <p:nvCxnSpPr>
            <p:cNvPr id="2613" name="Shape 2613"/>
            <p:cNvCxnSpPr/>
            <p:nvPr/>
          </p:nvCxnSpPr>
          <p:spPr>
            <a:xfrm>
              <a:off x="1788150600" y="212256350"/>
              <a:ext cx="34059994" cy="47065112"/>
            </a:xfrm>
            <a:prstGeom prst="straightConnector1">
              <a:avLst/>
            </a:prstGeom>
            <a:noFill/>
            <a:ln cap="flat" cmpd="sng" w="9525">
              <a:solidFill>
                <a:schemeClr val="dk1"/>
              </a:solidFill>
              <a:prstDash val="solid"/>
              <a:miter/>
              <a:headEnd len="med" w="med" type="none"/>
              <a:tailEnd len="med" w="med" type="stealth"/>
            </a:ln>
          </p:spPr>
        </p:cxnSp>
        <p:cxnSp>
          <p:nvCxnSpPr>
            <p:cNvPr id="2614" name="Shape 2614"/>
            <p:cNvCxnSpPr/>
            <p:nvPr/>
          </p:nvCxnSpPr>
          <p:spPr>
            <a:xfrm>
              <a:off x="1724288600" y="320230575"/>
              <a:ext cx="62159088" cy="40605737"/>
            </a:xfrm>
            <a:prstGeom prst="straightConnector1">
              <a:avLst/>
            </a:prstGeom>
            <a:noFill/>
            <a:ln cap="flat" cmpd="sng" w="9525">
              <a:solidFill>
                <a:schemeClr val="dk1"/>
              </a:solidFill>
              <a:prstDash val="solid"/>
              <a:miter/>
              <a:headEnd len="med" w="med" type="none"/>
              <a:tailEnd len="med" w="med" type="stealth"/>
            </a:ln>
          </p:spPr>
        </p:cxnSp>
        <p:cxnSp>
          <p:nvCxnSpPr>
            <p:cNvPr id="2615" name="Shape 2615"/>
            <p:cNvCxnSpPr/>
            <p:nvPr/>
          </p:nvCxnSpPr>
          <p:spPr>
            <a:xfrm>
              <a:off x="1703000600" y="394981625"/>
              <a:ext cx="55347599" cy="36914211"/>
            </a:xfrm>
            <a:prstGeom prst="straightConnector1">
              <a:avLst/>
            </a:prstGeom>
            <a:noFill/>
            <a:ln cap="flat" cmpd="sng" w="9525">
              <a:solidFill>
                <a:schemeClr val="dk1"/>
              </a:solidFill>
              <a:prstDash val="solid"/>
              <a:miter/>
              <a:headEnd len="med" w="med" type="none"/>
              <a:tailEnd len="med" w="med" type="stealth"/>
            </a:ln>
          </p:spPr>
        </p:cxnSp>
        <p:cxnSp>
          <p:nvCxnSpPr>
            <p:cNvPr id="2616" name="Shape 2616"/>
            <p:cNvCxnSpPr/>
            <p:nvPr/>
          </p:nvCxnSpPr>
          <p:spPr>
            <a:xfrm>
              <a:off x="1681713400" y="458658600"/>
              <a:ext cx="62159088" cy="40605737"/>
            </a:xfrm>
            <a:prstGeom prst="straightConnector1">
              <a:avLst/>
            </a:prstGeom>
            <a:noFill/>
            <a:ln cap="flat" cmpd="sng" w="9525">
              <a:solidFill>
                <a:schemeClr val="dk1"/>
              </a:solidFill>
              <a:prstDash val="solid"/>
              <a:miter/>
              <a:headEnd len="med" w="med" type="none"/>
              <a:tailEnd len="med" w="med" type="stealth"/>
            </a:ln>
          </p:spPr>
        </p:cxnSp>
      </p:grpSp>
      <p:sp>
        <p:nvSpPr>
          <p:cNvPr id="2617" name="Shape 2617"/>
          <p:cNvSpPr txBox="1"/>
          <p:nvPr/>
        </p:nvSpPr>
        <p:spPr>
          <a:xfrm>
            <a:off x="107950" y="5380037"/>
            <a:ext cx="4425948" cy="147796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Times New Roman"/>
              <a:buNone/>
            </a:pPr>
            <a:r>
              <a:rPr b="0" i="0" lang="en-US" sz="1800" u="none" cap="none" strike="noStrike">
                <a:solidFill>
                  <a:srgbClr val="000000"/>
                </a:solidFill>
                <a:latin typeface="Times New Roman"/>
                <a:ea typeface="Times New Roman"/>
                <a:cs typeface="Times New Roman"/>
                <a:sym typeface="Times New Roman"/>
              </a:rPr>
              <a:t>Реактор для получения наноструктурированных углеродных материалов. Схематическое изображение процесса роста ветвистых углеродных структур. </a:t>
            </a:r>
          </a:p>
        </p:txBody>
      </p:sp>
      <p:grpSp>
        <p:nvGrpSpPr>
          <p:cNvPr id="2618" name="Shape 2618"/>
          <p:cNvGrpSpPr/>
          <p:nvPr/>
        </p:nvGrpSpPr>
        <p:grpSpPr>
          <a:xfrm>
            <a:off x="5035550" y="1274762"/>
            <a:ext cx="3938587" cy="4025900"/>
            <a:chOff x="0" y="0"/>
            <a:chExt cx="2147483647" cy="2147483647"/>
          </a:xfrm>
        </p:grpSpPr>
        <p:pic>
          <p:nvPicPr>
            <p:cNvPr id="2619" name="Shape 2619"/>
            <p:cNvPicPr preferRelativeResize="0"/>
            <p:nvPr/>
          </p:nvPicPr>
          <p:blipFill rotWithShape="1">
            <a:blip r:embed="rId3">
              <a:alphaModFix/>
            </a:blip>
            <a:srcRect b="0" l="0" r="0" t="0"/>
            <a:stretch/>
          </p:blipFill>
          <p:spPr>
            <a:xfrm>
              <a:off x="1137265390" y="0"/>
              <a:ext cx="883468314" cy="887098108"/>
            </a:xfrm>
            <a:prstGeom prst="rect">
              <a:avLst/>
            </a:prstGeom>
            <a:noFill/>
            <a:ln>
              <a:noFill/>
            </a:ln>
          </p:spPr>
        </p:pic>
        <p:pic>
          <p:nvPicPr>
            <p:cNvPr id="2620" name="Shape 2620"/>
            <p:cNvPicPr preferRelativeResize="0"/>
            <p:nvPr/>
          </p:nvPicPr>
          <p:blipFill rotWithShape="1">
            <a:blip r:embed="rId4">
              <a:alphaModFix/>
            </a:blip>
            <a:srcRect b="0" l="0" r="0" t="0"/>
            <a:stretch/>
          </p:blipFill>
          <p:spPr>
            <a:xfrm>
              <a:off x="39957958" y="0"/>
              <a:ext cx="1048606558" cy="887098108"/>
            </a:xfrm>
            <a:prstGeom prst="rect">
              <a:avLst/>
            </a:prstGeom>
            <a:noFill/>
            <a:ln>
              <a:noFill/>
            </a:ln>
          </p:spPr>
        </p:pic>
        <p:pic>
          <p:nvPicPr>
            <p:cNvPr id="2621" name="Shape 2621"/>
            <p:cNvPicPr preferRelativeResize="0"/>
            <p:nvPr/>
          </p:nvPicPr>
          <p:blipFill rotWithShape="1">
            <a:blip r:embed="rId5">
              <a:alphaModFix/>
            </a:blip>
            <a:srcRect b="0" l="0" r="0" t="0"/>
            <a:stretch/>
          </p:blipFill>
          <p:spPr>
            <a:xfrm>
              <a:off x="0" y="940863293"/>
              <a:ext cx="1373062396" cy="1206620353"/>
            </a:xfrm>
            <a:prstGeom prst="rect">
              <a:avLst/>
            </a:prstGeom>
            <a:noFill/>
            <a:ln>
              <a:noFill/>
            </a:ln>
          </p:spPr>
        </p:pic>
        <p:pic>
          <p:nvPicPr>
            <p:cNvPr id="2622" name="Shape 2622"/>
            <p:cNvPicPr preferRelativeResize="0"/>
            <p:nvPr/>
          </p:nvPicPr>
          <p:blipFill rotWithShape="1">
            <a:blip r:embed="rId6">
              <a:alphaModFix/>
            </a:blip>
            <a:srcRect b="0" l="0" r="0" t="0"/>
            <a:stretch/>
          </p:blipFill>
          <p:spPr>
            <a:xfrm>
              <a:off x="1330908188" y="1026396493"/>
              <a:ext cx="691381845" cy="875099664"/>
            </a:xfrm>
            <a:prstGeom prst="rect">
              <a:avLst/>
            </a:prstGeom>
            <a:noFill/>
            <a:ln>
              <a:noFill/>
            </a:ln>
          </p:spPr>
        </p:pic>
        <p:sp>
          <p:nvSpPr>
            <p:cNvPr id="2623" name="Shape 2623"/>
            <p:cNvSpPr txBox="1"/>
            <p:nvPr/>
          </p:nvSpPr>
          <p:spPr>
            <a:xfrm>
              <a:off x="1243036389" y="1950448387"/>
              <a:ext cx="904447257" cy="110024916"/>
            </a:xfrm>
            <a:prstGeom prst="rect">
              <a:avLst/>
            </a:prstGeom>
            <a:solidFill>
              <a:srgbClr val="FFFFFF"/>
            </a:solidFill>
            <a:ln>
              <a:noFill/>
            </a:ln>
          </p:spPr>
          <p:txBody>
            <a:bodyPr anchorCtr="0" anchor="t" bIns="45700" lIns="91425" rIns="91425" tIns="45700">
              <a:noAutofit/>
            </a:bodyPr>
            <a:lstStyle/>
            <a:p>
              <a:pPr indent="0" lvl="0" marL="0" marR="0" rtl="0" algn="l">
                <a:lnSpc>
                  <a:spcPct val="107000"/>
                </a:lnSpc>
                <a:spcBef>
                  <a:spcPts val="0"/>
                </a:spcBef>
                <a:spcAft>
                  <a:spcPts val="0"/>
                </a:spcAft>
                <a:buClr>
                  <a:srgbClr val="000000"/>
                </a:buClr>
                <a:buSzPct val="25000"/>
                <a:buFont typeface="Arial"/>
                <a:buNone/>
              </a:pPr>
              <a:r>
                <a:rPr b="0" i="0" lang="en-US" sz="1100" u="none" cap="none" strike="noStrike">
                  <a:solidFill>
                    <a:srgbClr val="000000"/>
                  </a:solidFill>
                  <a:latin typeface="Arial"/>
                  <a:ea typeface="Arial"/>
                  <a:cs typeface="Arial"/>
                  <a:sym typeface="Arial"/>
                </a:rPr>
                <a:t>   1600 cm</a:t>
              </a:r>
              <a:r>
                <a:rPr b="0" baseline="30000" i="0" lang="en-US" sz="1100" u="none" cap="none" strike="noStrike">
                  <a:solidFill>
                    <a:srgbClr val="000000"/>
                  </a:solidFill>
                  <a:latin typeface="Arial"/>
                  <a:ea typeface="Arial"/>
                  <a:cs typeface="Arial"/>
                  <a:sym typeface="Arial"/>
                </a:rPr>
                <a:t>-1</a:t>
              </a:r>
              <a:r>
                <a:rPr b="0" i="0" lang="en-US" sz="1100" u="none" cap="none" strike="noStrike">
                  <a:solidFill>
                    <a:srgbClr val="000000"/>
                  </a:solidFill>
                  <a:latin typeface="Arial"/>
                  <a:ea typeface="Arial"/>
                  <a:cs typeface="Arial"/>
                  <a:sym typeface="Arial"/>
                </a:rPr>
                <a:t> Raman intensity</a:t>
              </a:r>
            </a:p>
          </p:txBody>
        </p:sp>
        <p:sp>
          <p:nvSpPr>
            <p:cNvPr id="2624" name="Shape 2624"/>
            <p:cNvSpPr txBox="1"/>
            <p:nvPr/>
          </p:nvSpPr>
          <p:spPr>
            <a:xfrm rot="-2880000">
              <a:off x="1612362038" y="481847548"/>
              <a:ext cx="265261496" cy="358158200"/>
            </a:xfrm>
            <a:prstGeom prst="rect">
              <a:avLst/>
            </a:prstGeom>
            <a:noFill/>
            <a:ln cap="flat" cmpd="sng" w="38100">
              <a:solidFill>
                <a:srgbClr val="E46C0A"/>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625" name="Shape 2625"/>
            <p:cNvSpPr txBox="1"/>
            <p:nvPr/>
          </p:nvSpPr>
          <p:spPr>
            <a:xfrm>
              <a:off x="1244844489" y="1004083393"/>
              <a:ext cx="776753624" cy="52166901"/>
            </a:xfrm>
            <a:prstGeom prst="rect">
              <a:avLst/>
            </a:prstGeom>
            <a:solidFill>
              <a:srgbClr val="FFFFFF"/>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cxnSp>
          <p:nvCxnSpPr>
            <p:cNvPr id="2626" name="Shape 2626"/>
            <p:cNvCxnSpPr/>
            <p:nvPr/>
          </p:nvCxnSpPr>
          <p:spPr>
            <a:xfrm flipH="1">
              <a:off x="1616887869" y="810386894"/>
              <a:ext cx="75305115" cy="325171070"/>
            </a:xfrm>
            <a:prstGeom prst="straightConnector1">
              <a:avLst/>
            </a:prstGeom>
            <a:noFill/>
            <a:ln cap="flat" cmpd="sng" w="28575">
              <a:solidFill>
                <a:srgbClr val="E46C0A"/>
              </a:solidFill>
              <a:prstDash val="solid"/>
              <a:miter/>
              <a:headEnd len="med" w="med" type="none"/>
              <a:tailEnd len="lg" w="lg" type="triangle"/>
            </a:ln>
          </p:spPr>
        </p:cxnSp>
      </p:grpSp>
      <p:sp>
        <p:nvSpPr>
          <p:cNvPr id="2627" name="Shape 2627"/>
          <p:cNvSpPr txBox="1"/>
          <p:nvPr/>
        </p:nvSpPr>
        <p:spPr>
          <a:xfrm>
            <a:off x="4608512" y="5380037"/>
            <a:ext cx="4535487" cy="147796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Times New Roman"/>
              <a:buNone/>
            </a:pPr>
            <a:r>
              <a:rPr b="0" i="0" lang="en-US" sz="1800" u="none" cap="none" strike="noStrike">
                <a:solidFill>
                  <a:srgbClr val="000000"/>
                </a:solidFill>
                <a:latin typeface="Times New Roman"/>
                <a:ea typeface="Times New Roman"/>
                <a:cs typeface="Times New Roman"/>
                <a:sym typeface="Times New Roman"/>
              </a:rPr>
              <a:t>РЭМ-изображение ветвистых структур на острие зонда для атомно-силовой микроскопии. Спектры комбинационного рассеяния, демонстрирующие, что структуры состоят из аморфного углерода</a:t>
            </a:r>
          </a:p>
        </p:txBody>
      </p:sp>
      <p:pic>
        <p:nvPicPr>
          <p:cNvPr id="2628" name="Shape 2628"/>
          <p:cNvPicPr preferRelativeResize="0"/>
          <p:nvPr/>
        </p:nvPicPr>
        <p:blipFill rotWithShape="1">
          <a:blip r:embed="rId7">
            <a:alphaModFix/>
          </a:blip>
          <a:srcRect b="0" l="0" r="0" t="0"/>
          <a:stretch/>
        </p:blipFill>
        <p:spPr>
          <a:xfrm>
            <a:off x="117475" y="44450"/>
            <a:ext cx="652462" cy="9937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32" name="Shape 2632"/>
        <p:cNvGrpSpPr/>
        <p:nvPr/>
      </p:nvGrpSpPr>
      <p:grpSpPr>
        <a:xfrm>
          <a:off x="0" y="0"/>
          <a:ext cx="0" cy="0"/>
          <a:chOff x="0" y="0"/>
          <a:chExt cx="0" cy="0"/>
        </a:xfrm>
      </p:grpSpPr>
      <p:sp>
        <p:nvSpPr>
          <p:cNvPr id="2633" name="Shape 2633"/>
          <p:cNvSpPr txBox="1"/>
          <p:nvPr>
            <p:ph type="ctrTitle"/>
          </p:nvPr>
        </p:nvSpPr>
        <p:spPr>
          <a:xfrm>
            <a:off x="179384" y="44450"/>
            <a:ext cx="8856662" cy="6477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70C0"/>
              </a:buClr>
              <a:buSzPct val="25000"/>
              <a:buFont typeface="Arial"/>
              <a:buNone/>
            </a:pPr>
            <a:r>
              <a:rPr b="1" i="0" lang="en-US" sz="1800" u="none" cap="none" strike="noStrike">
                <a:solidFill>
                  <a:srgbClr val="0070C0"/>
                </a:solidFill>
                <a:latin typeface="Arial"/>
                <a:ea typeface="Arial"/>
                <a:cs typeface="Arial"/>
                <a:sym typeface="Arial"/>
              </a:rPr>
              <a:t>Лаборатория рентгеноструктурного анализа (В.З.Плетнев)</a:t>
            </a:r>
          </a:p>
        </p:txBody>
      </p:sp>
      <p:sp>
        <p:nvSpPr>
          <p:cNvPr id="2634" name="Shape 2634"/>
          <p:cNvSpPr txBox="1"/>
          <p:nvPr>
            <p:ph idx="1" type="subTitle"/>
          </p:nvPr>
        </p:nvSpPr>
        <p:spPr>
          <a:xfrm>
            <a:off x="107950" y="692150"/>
            <a:ext cx="8928100" cy="5545137"/>
          </a:xfrm>
          <a:prstGeom prst="rect">
            <a:avLst/>
          </a:prstGeom>
          <a:noFill/>
          <a:ln>
            <a:noFill/>
          </a:ln>
        </p:spPr>
        <p:txBody>
          <a:bodyPr anchorCtr="0" anchor="t" bIns="45700" lIns="91425" rIns="91425" tIns="45700">
            <a:noAutofit/>
          </a:bodyPr>
          <a:lstStyle/>
          <a:p>
            <a:pPr indent="0" lvl="0" marL="0" marR="0" rtl="0" algn="just">
              <a:lnSpc>
                <a:spcPct val="80000"/>
              </a:lnSpc>
              <a:spcBef>
                <a:spcPts val="0"/>
              </a:spcBef>
              <a:spcAft>
                <a:spcPts val="0"/>
              </a:spcAft>
              <a:buClr>
                <a:srgbClr val="C00000"/>
              </a:buClr>
              <a:buSzPct val="25000"/>
              <a:buFont typeface="Arial"/>
              <a:buNone/>
            </a:pPr>
            <a:r>
              <a:rPr b="0" i="0" lang="en-US" sz="1200" u="none" cap="none" strike="noStrike">
                <a:solidFill>
                  <a:srgbClr val="C00000"/>
                </a:solidFill>
                <a:latin typeface="Times New Roman"/>
                <a:ea typeface="Times New Roman"/>
                <a:cs typeface="Times New Roman"/>
                <a:sym typeface="Times New Roman"/>
              </a:rPr>
              <a:t>	</a:t>
            </a: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C00000"/>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C00000"/>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C00000"/>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C00000"/>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C00000"/>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C00000"/>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C00000"/>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40"/>
              </a:spcBef>
              <a:spcAft>
                <a:spcPts val="0"/>
              </a:spcAft>
              <a:buClr>
                <a:srgbClr val="888888"/>
              </a:buClr>
              <a:buSzPct val="25000"/>
              <a:buFont typeface="Arial"/>
              <a:buNone/>
            </a:pPr>
            <a:r>
              <a:t/>
            </a:r>
            <a:endParaRPr b="0" i="0" sz="1200" u="none" cap="none" strike="noStrike">
              <a:solidFill>
                <a:srgbClr val="0000FF"/>
              </a:solidFill>
              <a:latin typeface="Times New Roman"/>
              <a:ea typeface="Times New Roman"/>
              <a:cs typeface="Times New Roman"/>
              <a:sym typeface="Times New Roman"/>
            </a:endParaRPr>
          </a:p>
          <a:p>
            <a:pPr indent="0" lvl="0" marL="0" marR="0" rtl="0" algn="just">
              <a:lnSpc>
                <a:spcPct val="80000"/>
              </a:lnSpc>
              <a:spcBef>
                <a:spcPts val="260"/>
              </a:spcBef>
              <a:spcAft>
                <a:spcPts val="0"/>
              </a:spcAft>
              <a:buClr>
                <a:srgbClr val="0000FF"/>
              </a:buClr>
              <a:buSzPct val="25000"/>
              <a:buFont typeface="Arial"/>
              <a:buNone/>
            </a:pPr>
            <a:r>
              <a:rPr b="0" i="0" lang="en-US" sz="1300" u="none" cap="none" strike="noStrike">
                <a:solidFill>
                  <a:srgbClr val="0000FF"/>
                </a:solidFill>
                <a:latin typeface="Arial"/>
                <a:ea typeface="Arial"/>
                <a:cs typeface="Arial"/>
                <a:sym typeface="Arial"/>
              </a:rPr>
              <a:t>.</a:t>
            </a:r>
            <a:r>
              <a:rPr b="0" i="0" lang="en-US" sz="1300" u="none" cap="none" strike="noStrike">
                <a:solidFill>
                  <a:srgbClr val="C00000"/>
                </a:solidFill>
                <a:latin typeface="Arial"/>
                <a:ea typeface="Arial"/>
                <a:cs typeface="Arial"/>
                <a:sym typeface="Arial"/>
              </a:rPr>
              <a:t> </a:t>
            </a:r>
          </a:p>
        </p:txBody>
      </p:sp>
      <p:pic>
        <p:nvPicPr>
          <p:cNvPr id="2635" name="Shape 2635"/>
          <p:cNvPicPr preferRelativeResize="0"/>
          <p:nvPr/>
        </p:nvPicPr>
        <p:blipFill rotWithShape="1">
          <a:blip r:embed="rId3">
            <a:alphaModFix/>
          </a:blip>
          <a:srcRect b="0" l="0" r="0" t="0"/>
          <a:stretch/>
        </p:blipFill>
        <p:spPr>
          <a:xfrm>
            <a:off x="0" y="765175"/>
            <a:ext cx="3059110" cy="5040312"/>
          </a:xfrm>
          <a:prstGeom prst="rect">
            <a:avLst/>
          </a:prstGeom>
          <a:noFill/>
          <a:ln>
            <a:noFill/>
          </a:ln>
        </p:spPr>
      </p:pic>
      <p:sp>
        <p:nvSpPr>
          <p:cNvPr id="2636" name="Shape 2636"/>
          <p:cNvSpPr txBox="1"/>
          <p:nvPr/>
        </p:nvSpPr>
        <p:spPr>
          <a:xfrm>
            <a:off x="3276600" y="692150"/>
            <a:ext cx="5545137" cy="5064125"/>
          </a:xfrm>
          <a:prstGeom prst="rect">
            <a:avLst/>
          </a:prstGeom>
          <a:noFill/>
          <a:ln>
            <a:noFill/>
          </a:ln>
        </p:spPr>
        <p:txBody>
          <a:bodyPr anchorCtr="0" anchor="t" bIns="45700" lIns="91425" rIns="91425" tIns="45700">
            <a:noAutofit/>
          </a:bodyPr>
          <a:lstStyle/>
          <a:p>
            <a:pPr indent="0" lvl="0" marL="0" marR="0" rtl="0" algn="just">
              <a:lnSpc>
                <a:spcPct val="100000"/>
              </a:lnSpc>
              <a:spcBef>
                <a:spcPts val="0"/>
              </a:spcBef>
              <a:spcAft>
                <a:spcPts val="0"/>
              </a:spcAft>
              <a:buClr>
                <a:srgbClr val="E46C0A"/>
              </a:buClr>
              <a:buSzPct val="25000"/>
              <a:buFont typeface="Arial"/>
              <a:buNone/>
            </a:pPr>
            <a:r>
              <a:rPr b="1" i="0" lang="en-US" sz="1700" u="none" cap="none" strike="noStrike">
                <a:solidFill>
                  <a:srgbClr val="E46C0A"/>
                </a:solidFill>
                <a:latin typeface="Arial"/>
                <a:ea typeface="Arial"/>
                <a:cs typeface="Arial"/>
                <a:sym typeface="Arial"/>
              </a:rPr>
              <a:t>Определена пространственная структура фотопереключаемого флуоресцентного белка wt DendFP (коралл </a:t>
            </a:r>
            <a:r>
              <a:rPr b="1" i="1" lang="en-US" sz="1700" u="none" cap="none" strike="noStrike">
                <a:solidFill>
                  <a:srgbClr val="E46C0A"/>
                </a:solidFill>
                <a:latin typeface="Arial"/>
                <a:ea typeface="Arial"/>
                <a:cs typeface="Arial"/>
                <a:sym typeface="Arial"/>
              </a:rPr>
              <a:t>Dendronephthya </a:t>
            </a:r>
            <a:r>
              <a:rPr b="1" i="0" lang="en-US" sz="1700" u="none" cap="none" strike="noStrike">
                <a:solidFill>
                  <a:srgbClr val="E46C0A"/>
                </a:solidFill>
                <a:latin typeface="Arial"/>
                <a:ea typeface="Arial"/>
                <a:cs typeface="Arial"/>
                <a:sym typeface="Arial"/>
              </a:rPr>
              <a:t>sp</a:t>
            </a:r>
            <a:r>
              <a:rPr b="1" i="1" lang="en-US" sz="1700" u="none" cap="none" strike="noStrike">
                <a:solidFill>
                  <a:srgbClr val="E46C0A"/>
                </a:solidFill>
                <a:latin typeface="Arial"/>
                <a:ea typeface="Arial"/>
                <a:cs typeface="Arial"/>
                <a:sym typeface="Arial"/>
              </a:rPr>
              <a:t>.</a:t>
            </a:r>
            <a:r>
              <a:rPr b="1" i="0" lang="en-US" sz="1700" u="none" cap="none" strike="noStrike">
                <a:solidFill>
                  <a:srgbClr val="E46C0A"/>
                </a:solidFill>
                <a:latin typeface="Arial"/>
                <a:ea typeface="Arial"/>
                <a:cs typeface="Arial"/>
                <a:sym typeface="Arial"/>
              </a:rPr>
              <a:t>) в зеленой и фотоконвертированной красной формах при разрешении 1.81A и 2.14A, соответственно (</a:t>
            </a:r>
            <a:r>
              <a:rPr b="1" i="1" lang="en-US" sz="1700" u="none" cap="none" strike="noStrike">
                <a:solidFill>
                  <a:srgbClr val="E46C0A"/>
                </a:solidFill>
                <a:latin typeface="Arial"/>
                <a:ea typeface="Arial"/>
                <a:cs typeface="Arial"/>
                <a:sym typeface="Arial"/>
              </a:rPr>
              <a:t>совместно с группой хромопротеинов</a:t>
            </a:r>
            <a:r>
              <a:rPr b="1" i="0" lang="en-US" sz="1700" u="none" cap="none" strike="noStrike">
                <a:solidFill>
                  <a:srgbClr val="E46C0A"/>
                </a:solidFill>
                <a:latin typeface="Arial"/>
                <a:ea typeface="Arial"/>
                <a:cs typeface="Arial"/>
                <a:sym typeface="Arial"/>
              </a:rPr>
              <a:t>). При облучении УФ светом наблюдается разрыв основной цепи по связи C</a:t>
            </a:r>
            <a:r>
              <a:rPr b="1" baseline="30000" i="0" lang="en-US" sz="1700" u="none" cap="none" strike="noStrike">
                <a:solidFill>
                  <a:srgbClr val="E46C0A"/>
                </a:solidFill>
                <a:latin typeface="Arial"/>
                <a:ea typeface="Arial"/>
                <a:cs typeface="Arial"/>
                <a:sym typeface="Arial"/>
              </a:rPr>
              <a:t>α</a:t>
            </a:r>
            <a:r>
              <a:rPr b="1" i="0" lang="en-US" sz="1700" u="none" cap="none" strike="noStrike">
                <a:solidFill>
                  <a:srgbClr val="E46C0A"/>
                </a:solidFill>
                <a:latin typeface="Arial"/>
                <a:ea typeface="Arial"/>
                <a:cs typeface="Arial"/>
                <a:sym typeface="Arial"/>
              </a:rPr>
              <a:t>–N первого остатка хромофоробразующей последовательности His62 с образованием концевой карбоксамидной группы на предшествующем хромофору остатке Leu61. Процесс сопровождается 72 нм сдвигом флуоресценции из зеленой в красную область спектра. На основе полученных 12-ти мутантных вариантов выявлена прямая корреляция скорости фотоконверсии от уровня протонирования Tyr63 хромофора; чем выше уровень протонирования, тем выше скорость фотоконверсии. </a:t>
            </a:r>
          </a:p>
        </p:txBody>
      </p:sp>
      <p:sp>
        <p:nvSpPr>
          <p:cNvPr id="2637" name="Shape 2637"/>
          <p:cNvSpPr txBox="1"/>
          <p:nvPr/>
        </p:nvSpPr>
        <p:spPr>
          <a:xfrm>
            <a:off x="3054350" y="649287"/>
            <a:ext cx="347662" cy="46196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FF0000"/>
              </a:buClr>
              <a:buSzPct val="25000"/>
              <a:buFont typeface="Calibri"/>
              <a:buNone/>
            </a:pPr>
            <a:r>
              <a:rPr b="1" i="0" lang="en-US" sz="2400" u="none" cap="none" strike="noStrike">
                <a:solidFill>
                  <a:srgbClr val="FF0000"/>
                </a:solidFill>
                <a:latin typeface="Calibri"/>
                <a:ea typeface="Calibri"/>
                <a:cs typeface="Calibri"/>
                <a:sym typeface="Calibri"/>
              </a:rPr>
              <a:t>I.</a:t>
            </a:r>
          </a:p>
        </p:txBody>
      </p:sp>
      <p:sp>
        <p:nvSpPr>
          <p:cNvPr id="2638" name="Shape 2638"/>
          <p:cNvSpPr txBox="1"/>
          <p:nvPr/>
        </p:nvSpPr>
        <p:spPr>
          <a:xfrm>
            <a:off x="107950" y="5992812"/>
            <a:ext cx="3168650" cy="110807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1" i="0" lang="en-US" sz="1600" u="none" cap="none" strike="noStrike">
                <a:solidFill>
                  <a:srgbClr val="000000"/>
                </a:solidFill>
                <a:latin typeface="Arial"/>
                <a:ea typeface="Arial"/>
                <a:cs typeface="Arial"/>
                <a:sym typeface="Arial"/>
              </a:rPr>
              <a:t>Рис. Разрыв основной цепи                     по Cα-N связи остатка His 62 хромофора</a:t>
            </a:r>
          </a:p>
          <a:p>
            <a:pPr indent="0" lvl="0" marL="0" marR="0" rtl="0" algn="l">
              <a:lnSpc>
                <a:spcPct val="100000"/>
              </a:lnSpc>
              <a:spcBef>
                <a:spcPts val="0"/>
              </a:spcBef>
              <a:spcAft>
                <a:spcPts val="0"/>
              </a:spcAft>
              <a:buClr>
                <a:srgbClr val="000000"/>
              </a:buClr>
              <a:buFont typeface="Arial"/>
              <a:buNone/>
            </a:pPr>
            <a:r>
              <a:t/>
            </a:r>
            <a:endParaRPr b="1" i="0" sz="1600" u="none" cap="none" strike="noStrike">
              <a:solidFill>
                <a:srgbClr val="000000"/>
              </a:solidFill>
              <a:latin typeface="Arial"/>
              <a:ea typeface="Arial"/>
              <a:cs typeface="Arial"/>
              <a:sym typeface="Arial"/>
            </a:endParaRPr>
          </a:p>
        </p:txBody>
      </p:sp>
      <p:sp>
        <p:nvSpPr>
          <p:cNvPr id="2639" name="Shape 2639"/>
          <p:cNvSpPr txBox="1"/>
          <p:nvPr/>
        </p:nvSpPr>
        <p:spPr>
          <a:xfrm>
            <a:off x="3403600" y="5786437"/>
            <a:ext cx="5416550" cy="95408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1" i="0" lang="en-US" sz="1400" u="none" cap="none" strike="noStrike">
                <a:solidFill>
                  <a:schemeClr val="dk1"/>
                </a:solidFill>
                <a:latin typeface="Arial"/>
                <a:ea typeface="Arial"/>
                <a:cs typeface="Arial"/>
                <a:sym typeface="Arial"/>
              </a:rPr>
              <a:t>Публикация:</a:t>
            </a:r>
          </a:p>
          <a:p>
            <a:pPr indent="0" lvl="0" marL="0" marR="0" rtl="0" algn="l">
              <a:lnSpc>
                <a:spcPct val="100000"/>
              </a:lnSpc>
              <a:spcBef>
                <a:spcPts val="0"/>
              </a:spcBef>
              <a:spcAft>
                <a:spcPts val="0"/>
              </a:spcAft>
              <a:buClr>
                <a:schemeClr val="dk1"/>
              </a:buClr>
              <a:buSzPct val="25000"/>
              <a:buFont typeface="Arial"/>
              <a:buNone/>
            </a:pPr>
            <a:r>
              <a:rPr b="0" i="0" lang="en-US" sz="1400" u="none" cap="none" strike="noStrike">
                <a:solidFill>
                  <a:schemeClr val="dk1"/>
                </a:solidFill>
                <a:latin typeface="Arial"/>
                <a:ea typeface="Arial"/>
                <a:cs typeface="Arial"/>
                <a:sym typeface="Arial"/>
              </a:rPr>
              <a:t>N.V. Pletneva, V.Z. Pletnev, A.A. Pakhomov,  R.V. Chertkova, </a:t>
            </a:r>
          </a:p>
          <a:p>
            <a:pPr indent="0" lvl="0" marL="0" marR="0" rtl="0" algn="l">
              <a:lnSpc>
                <a:spcPct val="100000"/>
              </a:lnSpc>
              <a:spcBef>
                <a:spcPts val="0"/>
              </a:spcBef>
              <a:spcAft>
                <a:spcPts val="0"/>
              </a:spcAft>
              <a:buClr>
                <a:schemeClr val="dk1"/>
              </a:buClr>
              <a:buSzPct val="25000"/>
              <a:buFont typeface="Arial"/>
              <a:buNone/>
            </a:pPr>
            <a:r>
              <a:rPr b="0" i="0" lang="en-US" sz="1400" u="none" cap="none" strike="noStrike">
                <a:solidFill>
                  <a:schemeClr val="dk1"/>
                </a:solidFill>
                <a:latin typeface="Arial"/>
                <a:ea typeface="Arial"/>
                <a:cs typeface="Arial"/>
                <a:sym typeface="Arial"/>
              </a:rPr>
              <a:t>V.I. Martynov, L. Muslinkina Z. Dauter, and S. Pletnev </a:t>
            </a:r>
            <a:r>
              <a:rPr b="1" i="0" lang="en-US" sz="1400" u="none" cap="none" strike="noStrike">
                <a:solidFill>
                  <a:schemeClr val="dk1"/>
                </a:solidFill>
                <a:latin typeface="Arial"/>
                <a:ea typeface="Arial"/>
                <a:cs typeface="Arial"/>
                <a:sym typeface="Arial"/>
              </a:rPr>
              <a:t> </a:t>
            </a:r>
          </a:p>
          <a:p>
            <a:pPr indent="0" lvl="0" marL="0" marR="0" rtl="0" algn="l">
              <a:lnSpc>
                <a:spcPct val="100000"/>
              </a:lnSpc>
              <a:spcBef>
                <a:spcPts val="0"/>
              </a:spcBef>
              <a:spcAft>
                <a:spcPts val="0"/>
              </a:spcAft>
              <a:buClr>
                <a:schemeClr val="dk1"/>
              </a:buClr>
              <a:buSzPct val="25000"/>
              <a:buFont typeface="Arial"/>
              <a:buNone/>
            </a:pPr>
            <a:r>
              <a:rPr b="1" i="0" lang="en-US" sz="1400" u="none" cap="none" strike="noStrike">
                <a:solidFill>
                  <a:schemeClr val="dk1"/>
                </a:solidFill>
                <a:latin typeface="Arial"/>
                <a:ea typeface="Arial"/>
                <a:cs typeface="Arial"/>
                <a:sym typeface="Arial"/>
              </a:rPr>
              <a:t> (2016) Acta Cryst. (</a:t>
            </a:r>
            <a:r>
              <a:rPr b="1" i="1" lang="en-US" sz="1400" u="none" cap="none" strike="noStrike">
                <a:solidFill>
                  <a:schemeClr val="dk1"/>
                </a:solidFill>
                <a:latin typeface="Arial"/>
                <a:ea typeface="Arial"/>
                <a:cs typeface="Arial"/>
                <a:sym typeface="Arial"/>
              </a:rPr>
              <a:t>Biol. Cryst</a:t>
            </a:r>
            <a:r>
              <a:rPr b="1" i="0" lang="en-US" sz="1400" u="none" cap="none" strike="noStrike">
                <a:solidFill>
                  <a:schemeClr val="dk1"/>
                </a:solidFill>
                <a:latin typeface="Arial"/>
                <a:ea typeface="Arial"/>
                <a:cs typeface="Arial"/>
                <a:sym typeface="Arial"/>
              </a:rPr>
              <a:t>.) D72, 922-932</a:t>
            </a:r>
          </a:p>
        </p:txBody>
      </p:sp>
      <p:pic>
        <p:nvPicPr>
          <p:cNvPr id="2640" name="Shape 2640"/>
          <p:cNvPicPr preferRelativeResize="0"/>
          <p:nvPr/>
        </p:nvPicPr>
        <p:blipFill rotWithShape="1">
          <a:blip r:embed="rId4">
            <a:alphaModFix/>
          </a:blip>
          <a:srcRect b="0" l="0" r="0" t="0"/>
          <a:stretch/>
        </p:blipFill>
        <p:spPr>
          <a:xfrm>
            <a:off x="107950" y="117475"/>
            <a:ext cx="652462" cy="99377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44" name="Shape 2644"/>
        <p:cNvGrpSpPr/>
        <p:nvPr/>
      </p:nvGrpSpPr>
      <p:grpSpPr>
        <a:xfrm>
          <a:off x="0" y="0"/>
          <a:ext cx="0" cy="0"/>
          <a:chOff x="0" y="0"/>
          <a:chExt cx="0" cy="0"/>
        </a:xfrm>
      </p:grpSpPr>
      <p:sp>
        <p:nvSpPr>
          <p:cNvPr id="2645" name="Shape 2645"/>
          <p:cNvSpPr txBox="1"/>
          <p:nvPr>
            <p:ph type="title"/>
          </p:nvPr>
        </p:nvSpPr>
        <p:spPr>
          <a:xfrm>
            <a:off x="4140200" y="115884"/>
            <a:ext cx="4546597" cy="648176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E46C0A"/>
              </a:buClr>
              <a:buSzPct val="25000"/>
              <a:buFont typeface="Arial"/>
              <a:buNone/>
            </a:pPr>
            <a:r>
              <a:rPr b="1" i="0" lang="en-US" sz="1600" u="none" cap="none" strike="noStrike">
                <a:solidFill>
                  <a:srgbClr val="E46C0A"/>
                </a:solidFill>
                <a:latin typeface="Arial"/>
                <a:ea typeface="Arial"/>
                <a:cs typeface="Arial"/>
                <a:sym typeface="Arial"/>
              </a:rPr>
              <a:t>Методом рентгеноструктурного анализа установлена пространственная структура PH-зависимого зеленого флуоресцентного белка WasCFP с хромофором на основе необычного Trp в анионной форме при pH 5.5, 8.0 и 10.0 с разрешением 1.14, 1.25 и 1.5 Ǻ, соответственно (</a:t>
            </a:r>
            <a:r>
              <a:rPr b="1" i="1" lang="en-US" sz="1600" u="none" cap="none" strike="noStrike">
                <a:solidFill>
                  <a:srgbClr val="E46C0A"/>
                </a:solidFill>
                <a:latin typeface="Arial"/>
                <a:ea typeface="Arial"/>
                <a:cs typeface="Arial"/>
                <a:sym typeface="Arial"/>
              </a:rPr>
              <a:t>совместно с лабораторий биофотоники</a:t>
            </a:r>
            <a:r>
              <a:rPr b="1" i="0" lang="en-US" sz="1600" u="none" cap="none" strike="noStrike">
                <a:solidFill>
                  <a:srgbClr val="E46C0A"/>
                </a:solidFill>
                <a:latin typeface="Arial"/>
                <a:ea typeface="Arial"/>
                <a:cs typeface="Arial"/>
                <a:sym typeface="Arial"/>
              </a:rPr>
              <a:t>). Показано, что изменение кислотности среды сопровождается синхронными изменениями конформационных состояний боковых цепей остатков и локальной сети водородных связей в ближайшем окружении хромофора, приводя к значительным изменениям спектральных свойств белка, связанных с обратимыми процессами ионизации-протонирования остатка триптофана </a:t>
            </a:r>
            <a:br>
              <a:rPr b="1" i="0" lang="en-US" sz="1600" u="none" cap="none" strike="noStrike">
                <a:solidFill>
                  <a:srgbClr val="E46C0A"/>
                </a:solidFill>
                <a:latin typeface="Arial"/>
                <a:ea typeface="Arial"/>
                <a:cs typeface="Arial"/>
                <a:sym typeface="Arial"/>
              </a:rPr>
            </a:br>
            <a:r>
              <a:rPr b="1" i="0" lang="en-US" sz="1600" u="none" cap="none" strike="noStrike">
                <a:solidFill>
                  <a:srgbClr val="E46C0A"/>
                </a:solidFill>
                <a:latin typeface="Arial"/>
                <a:ea typeface="Arial"/>
                <a:cs typeface="Arial"/>
                <a:sym typeface="Arial"/>
              </a:rPr>
              <a:t>хромофора. </a:t>
            </a:r>
            <a:br>
              <a:rPr b="1" i="0" lang="en-US" sz="1600" u="none" cap="none" strike="noStrike">
                <a:solidFill>
                  <a:srgbClr val="E46C0A"/>
                </a:solidFill>
                <a:latin typeface="Arial"/>
                <a:ea typeface="Arial"/>
                <a:cs typeface="Arial"/>
                <a:sym typeface="Arial"/>
              </a:rPr>
            </a:br>
            <a:br>
              <a:rPr b="0" i="0" lang="en-US" sz="1400" u="none" cap="none" strike="noStrike">
                <a:solidFill>
                  <a:schemeClr val="dk1"/>
                </a:solidFill>
                <a:latin typeface="Calibri"/>
                <a:ea typeface="Calibri"/>
                <a:cs typeface="Calibri"/>
                <a:sym typeface="Calibri"/>
              </a:rPr>
            </a:br>
            <a:r>
              <a:rPr b="1" i="0" lang="en-US" sz="1400" u="none" cap="none" strike="noStrike">
                <a:solidFill>
                  <a:schemeClr val="dk1"/>
                </a:solidFill>
                <a:latin typeface="Arial"/>
                <a:ea typeface="Arial"/>
                <a:cs typeface="Arial"/>
                <a:sym typeface="Arial"/>
              </a:rPr>
              <a:t>Публикация:</a:t>
            </a:r>
            <a:br>
              <a:rPr b="1" i="0" lang="en-US" sz="1400" u="none" cap="none" strike="noStrike">
                <a:solidFill>
                  <a:schemeClr val="dk1"/>
                </a:solidFill>
                <a:latin typeface="Arial"/>
                <a:ea typeface="Arial"/>
                <a:cs typeface="Arial"/>
                <a:sym typeface="Arial"/>
              </a:rPr>
            </a:br>
            <a:r>
              <a:rPr b="0" i="0" lang="en-US" sz="1400" u="sng" cap="none" strike="noStrike">
                <a:solidFill>
                  <a:schemeClr val="dk1"/>
                </a:solidFill>
                <a:latin typeface="Arial"/>
                <a:ea typeface="Arial"/>
                <a:cs typeface="Arial"/>
                <a:sym typeface="Arial"/>
              </a:rPr>
              <a:t>V.Z. Pletnev</a:t>
            </a:r>
            <a:r>
              <a:rPr b="0" i="0" lang="en-US" sz="1400" u="none" cap="none" strike="noStrike">
                <a:solidFill>
                  <a:schemeClr val="dk1"/>
                </a:solidFill>
                <a:latin typeface="Arial"/>
                <a:ea typeface="Arial"/>
                <a:cs typeface="Arial"/>
                <a:sym typeface="Arial"/>
              </a:rPr>
              <a:t>, N. V. Pletneva, R. G. Efremov, E. A. Goryacheva, I. V. Artemyev, S.F. Arkhipova, K. S. Sarkisyan, A. S. Mishin, K. A. Lukyanov, S. V. Pletnev</a:t>
            </a:r>
            <a:r>
              <a:rPr b="1" i="0" lang="en-US" sz="1400" u="none" cap="none" strike="noStrike">
                <a:solidFill>
                  <a:schemeClr val="dk1"/>
                </a:solidFill>
                <a:latin typeface="Arial"/>
                <a:ea typeface="Arial"/>
                <a:cs typeface="Arial"/>
                <a:sym typeface="Arial"/>
              </a:rPr>
              <a:t> (2016) Rus. J. Bioorg. Chem. 42(6), 612-618.</a:t>
            </a:r>
            <a:br>
              <a:rPr b="1" i="0" lang="en-US" sz="1400" u="none" cap="none" strike="noStrike">
                <a:solidFill>
                  <a:schemeClr val="dk1"/>
                </a:solidFill>
                <a:latin typeface="Calibri"/>
                <a:ea typeface="Calibri"/>
                <a:cs typeface="Calibri"/>
                <a:sym typeface="Calibri"/>
              </a:rPr>
            </a:br>
          </a:p>
        </p:txBody>
      </p:sp>
      <p:pic>
        <p:nvPicPr>
          <p:cNvPr id="2646" name="Shape 2646"/>
          <p:cNvPicPr preferRelativeResize="0"/>
          <p:nvPr>
            <p:ph idx="1" type="body"/>
          </p:nvPr>
        </p:nvPicPr>
        <p:blipFill rotWithShape="1">
          <a:blip r:embed="rId3">
            <a:alphaModFix/>
          </a:blip>
          <a:srcRect b="0" l="0" r="0" t="0"/>
          <a:stretch/>
        </p:blipFill>
        <p:spPr>
          <a:xfrm>
            <a:off x="1054100" y="115884"/>
            <a:ext cx="2735262" cy="5834062"/>
          </a:xfrm>
          <a:prstGeom prst="rect">
            <a:avLst/>
          </a:prstGeom>
          <a:noFill/>
          <a:ln>
            <a:noFill/>
          </a:ln>
        </p:spPr>
      </p:pic>
      <p:sp>
        <p:nvSpPr>
          <p:cNvPr id="2647" name="Shape 2647"/>
          <p:cNvSpPr txBox="1"/>
          <p:nvPr/>
        </p:nvSpPr>
        <p:spPr>
          <a:xfrm>
            <a:off x="107950" y="5949950"/>
            <a:ext cx="3816347" cy="110807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600" u="none" cap="none" strike="noStrike">
                <a:solidFill>
                  <a:srgbClr val="000000"/>
                </a:solidFill>
                <a:latin typeface="Calibri"/>
                <a:ea typeface="Calibri"/>
                <a:cs typeface="Calibri"/>
                <a:sym typeface="Calibri"/>
              </a:rPr>
              <a:t>Рис</a:t>
            </a:r>
            <a:r>
              <a:rPr b="0" i="0" lang="en-US" sz="1600" u="none" cap="none" strike="noStrike">
                <a:solidFill>
                  <a:srgbClr val="000000"/>
                </a:solidFill>
                <a:latin typeface="Calibri"/>
                <a:ea typeface="Calibri"/>
                <a:cs typeface="Calibri"/>
                <a:sym typeface="Calibri"/>
              </a:rPr>
              <a:t>. </a:t>
            </a:r>
            <a:r>
              <a:rPr b="1" i="0" lang="en-US" sz="1600" u="none" cap="none" strike="noStrike">
                <a:solidFill>
                  <a:srgbClr val="000000"/>
                </a:solidFill>
                <a:latin typeface="Calibri"/>
                <a:ea typeface="Calibri"/>
                <a:cs typeface="Calibri"/>
                <a:sym typeface="Calibri"/>
              </a:rPr>
              <a:t>Вариабельность  конформаций  боковых цепей и водородных связей при изменении рН  от 5.5 (a) до 10 (б)</a:t>
            </a:r>
          </a:p>
          <a:p>
            <a:pPr indent="0" lvl="0" marL="0" marR="0" rtl="0" algn="l">
              <a:lnSpc>
                <a:spcPct val="100000"/>
              </a:lnSpc>
              <a:spcBef>
                <a:spcPts val="0"/>
              </a:spcBef>
              <a:spcAft>
                <a:spcPts val="0"/>
              </a:spcAft>
              <a:buClr>
                <a:srgbClr val="000000"/>
              </a:buClr>
              <a:buFont typeface="Arial"/>
              <a:buNone/>
            </a:pPr>
            <a:r>
              <a:t/>
            </a:r>
            <a:endParaRPr b="1" i="0" sz="1600" u="none" cap="none" strike="noStrike">
              <a:solidFill>
                <a:srgbClr val="000000"/>
              </a:solidFill>
              <a:latin typeface="Calibri"/>
              <a:ea typeface="Calibri"/>
              <a:cs typeface="Calibri"/>
              <a:sym typeface="Calibri"/>
            </a:endParaRPr>
          </a:p>
        </p:txBody>
      </p:sp>
      <p:sp>
        <p:nvSpPr>
          <p:cNvPr id="2648" name="Shape 2648"/>
          <p:cNvSpPr txBox="1"/>
          <p:nvPr/>
        </p:nvSpPr>
        <p:spPr>
          <a:xfrm>
            <a:off x="3779837" y="250825"/>
            <a:ext cx="366710" cy="36988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FF0000"/>
              </a:buClr>
              <a:buSzPct val="25000"/>
              <a:buFont typeface="Calibri"/>
              <a:buNone/>
            </a:pPr>
            <a:r>
              <a:rPr b="1" i="0" lang="en-US" sz="1800" u="none" cap="none" strike="noStrike">
                <a:solidFill>
                  <a:srgbClr val="FF0000"/>
                </a:solidFill>
                <a:latin typeface="Calibri"/>
                <a:ea typeface="Calibri"/>
                <a:cs typeface="Calibri"/>
                <a:sym typeface="Calibri"/>
              </a:rPr>
              <a:t>II.</a:t>
            </a:r>
          </a:p>
        </p:txBody>
      </p:sp>
      <p:pic>
        <p:nvPicPr>
          <p:cNvPr id="2649" name="Shape 2649"/>
          <p:cNvPicPr preferRelativeResize="0"/>
          <p:nvPr/>
        </p:nvPicPr>
        <p:blipFill rotWithShape="1">
          <a:blip r:embed="rId4">
            <a:alphaModFix/>
          </a:blip>
          <a:srcRect b="0" l="0" r="0" t="0"/>
          <a:stretch/>
        </p:blipFill>
        <p:spPr>
          <a:xfrm>
            <a:off x="52384" y="25400"/>
            <a:ext cx="652462" cy="99377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53" name="Shape 2653"/>
        <p:cNvGrpSpPr/>
        <p:nvPr/>
      </p:nvGrpSpPr>
      <p:grpSpPr>
        <a:xfrm>
          <a:off x="0" y="0"/>
          <a:ext cx="0" cy="0"/>
          <a:chOff x="0" y="0"/>
          <a:chExt cx="0" cy="0"/>
        </a:xfrm>
      </p:grpSpPr>
      <p:sp>
        <p:nvSpPr>
          <p:cNvPr id="2654" name="Shape 2654"/>
          <p:cNvSpPr txBox="1"/>
          <p:nvPr>
            <p:ph idx="1" type="body"/>
          </p:nvPr>
        </p:nvSpPr>
        <p:spPr>
          <a:xfrm>
            <a:off x="107950" y="692150"/>
            <a:ext cx="8856662" cy="6119811"/>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100000"/>
              <a:buFont typeface="Arial"/>
              <a:buChar char="•"/>
            </a:pPr>
            <a:r>
              <a:rPr b="1" i="1" lang="en-US" sz="1600" u="none" cap="none" strike="noStrike">
                <a:solidFill>
                  <a:schemeClr val="dk1"/>
                </a:solidFill>
                <a:latin typeface="Arial"/>
                <a:ea typeface="Arial"/>
                <a:cs typeface="Arial"/>
                <a:sym typeface="Arial"/>
              </a:rPr>
              <a:t>По линии международного сотрудничества:</a:t>
            </a:r>
          </a:p>
          <a:p>
            <a:pPr indent="-342900" lvl="0" marL="342900" marR="0" rtl="0" algn="l">
              <a:lnSpc>
                <a:spcPct val="100000"/>
              </a:lnSpc>
              <a:spcBef>
                <a:spcPts val="380"/>
              </a:spcBef>
              <a:spcAft>
                <a:spcPts val="0"/>
              </a:spcAft>
              <a:buClr>
                <a:srgbClr val="FF0000"/>
              </a:buClr>
              <a:buSzPct val="100000"/>
              <a:buFont typeface="Arial"/>
              <a:buChar char="•"/>
            </a:pPr>
            <a:r>
              <a:rPr b="1" i="0" lang="en-US" sz="1900" u="none" cap="none" strike="noStrike">
                <a:solidFill>
                  <a:srgbClr val="FF0000"/>
                </a:solidFill>
                <a:latin typeface="Arial"/>
                <a:ea typeface="Arial"/>
                <a:cs typeface="Arial"/>
                <a:sym typeface="Arial"/>
              </a:rPr>
              <a:t>III.</a:t>
            </a:r>
            <a:r>
              <a:rPr b="1" i="0" lang="en-US" sz="1700" u="none" cap="none" strike="noStrike">
                <a:solidFill>
                  <a:schemeClr val="dk1"/>
                </a:solidFill>
                <a:latin typeface="Arial"/>
                <a:ea typeface="Arial"/>
                <a:cs typeface="Arial"/>
                <a:sym typeface="Arial"/>
              </a:rPr>
              <a:t> </a:t>
            </a:r>
            <a:r>
              <a:rPr b="1" i="0" lang="en-US" sz="1600" u="none" cap="none" strike="noStrike">
                <a:solidFill>
                  <a:srgbClr val="E46C0A"/>
                </a:solidFill>
                <a:latin typeface="Arial"/>
                <a:ea typeface="Arial"/>
                <a:cs typeface="Arial"/>
                <a:sym typeface="Arial"/>
              </a:rPr>
              <a:t>Физико-химическими методами исследован многодоменный гликопротеин, полицистин-1 (PC1). PC1 (4303 аа) - продукт гена человека PKD1.  Показано, что С-концевая часть PC1 имеет структурную гомологию с регуляторным доменом тяжелой цепи миозина морского гребешка и содержит два калмодулин (CaM) связывающих мотива. С помощью комплекса экспериментальных и модельных методов была показана способность одного из мотивов взаимодействовать с CaM. </a:t>
            </a:r>
          </a:p>
          <a:p>
            <a:pPr indent="-342900" lvl="0" marL="342900" marR="0" rtl="0" algn="l">
              <a:lnSpc>
                <a:spcPct val="110000"/>
              </a:lnSpc>
              <a:spcBef>
                <a:spcPts val="300"/>
              </a:spcBef>
              <a:spcAft>
                <a:spcPts val="0"/>
              </a:spcAft>
              <a:buClr>
                <a:schemeClr val="dk1"/>
              </a:buClr>
              <a:buSzPct val="100000"/>
              <a:buFont typeface="Arial"/>
              <a:buChar char="•"/>
            </a:pPr>
            <a:r>
              <a:rPr b="1" i="0" lang="en-US" sz="1500" u="none" cap="none" strike="noStrike">
                <a:solidFill>
                  <a:schemeClr val="dk1"/>
                </a:solidFill>
                <a:latin typeface="Arial"/>
                <a:ea typeface="Arial"/>
                <a:cs typeface="Arial"/>
                <a:sym typeface="Arial"/>
              </a:rPr>
              <a:t>Публикация:</a:t>
            </a:r>
          </a:p>
          <a:p>
            <a:pPr indent="-342900" lvl="0" marL="342900" marR="0" rtl="0" algn="l">
              <a:lnSpc>
                <a:spcPct val="110000"/>
              </a:lnSpc>
              <a:spcBef>
                <a:spcPts val="300"/>
              </a:spcBef>
              <a:spcAft>
                <a:spcPts val="0"/>
              </a:spcAft>
              <a:buClr>
                <a:schemeClr val="dk1"/>
              </a:buClr>
              <a:buSzPct val="100000"/>
              <a:buFont typeface="Arial"/>
              <a:buChar char="•"/>
            </a:pPr>
            <a:r>
              <a:rPr b="1" i="0" lang="en-US" sz="1500" u="none" cap="none" strike="noStrike">
                <a:solidFill>
                  <a:schemeClr val="dk1"/>
                </a:solidFill>
                <a:latin typeface="Arial"/>
                <a:ea typeface="Arial"/>
                <a:cs typeface="Arial"/>
                <a:sym typeface="Arial"/>
              </a:rPr>
              <a:t> </a:t>
            </a:r>
            <a:r>
              <a:rPr b="0" i="0" lang="en-US" sz="1500" u="none" cap="none" strike="noStrike">
                <a:solidFill>
                  <a:schemeClr val="dk1"/>
                </a:solidFill>
                <a:latin typeface="Arial"/>
                <a:ea typeface="Arial"/>
                <a:cs typeface="Arial"/>
                <a:sym typeface="Arial"/>
              </a:rPr>
              <a:t>N. Doerr, Y. Wang,  K. Kipp, J.J. Benza, </a:t>
            </a:r>
            <a:r>
              <a:rPr b="1" i="0" lang="en-US" sz="1500" u="sng" cap="none" strike="noStrike">
                <a:solidFill>
                  <a:schemeClr val="dk1"/>
                </a:solidFill>
                <a:latin typeface="Arial"/>
                <a:ea typeface="Arial"/>
                <a:cs typeface="Arial"/>
                <a:sym typeface="Arial"/>
              </a:rPr>
              <a:t>V. Pletnev</a:t>
            </a:r>
            <a:r>
              <a:rPr b="0" i="0" lang="en-US" sz="1500" u="sng" cap="none" strike="noStrike">
                <a:solidFill>
                  <a:schemeClr val="dk1"/>
                </a:solidFill>
                <a:latin typeface="Arial"/>
                <a:ea typeface="Arial"/>
                <a:cs typeface="Arial"/>
                <a:sym typeface="Arial"/>
              </a:rPr>
              <a:t>,</a:t>
            </a:r>
            <a:r>
              <a:rPr b="0" i="0" lang="en-US" sz="1500" u="none" cap="none" strike="noStrike">
                <a:solidFill>
                  <a:schemeClr val="dk1"/>
                </a:solidFill>
                <a:latin typeface="Arial"/>
                <a:ea typeface="Arial"/>
                <a:cs typeface="Arial"/>
                <a:sym typeface="Arial"/>
              </a:rPr>
              <a:t> W. Duax,  A. Staruschenko, T. Pavlov, A. M. Mohieldin, M. Takahashi, S.M. Nauli, T. Weimbs</a:t>
            </a:r>
            <a:r>
              <a:rPr b="1" i="0" lang="en-US" sz="1500" u="none" cap="none" strike="noStrike">
                <a:solidFill>
                  <a:schemeClr val="dk1"/>
                </a:solidFill>
                <a:latin typeface="Arial"/>
                <a:ea typeface="Arial"/>
                <a:cs typeface="Arial"/>
                <a:sym typeface="Arial"/>
              </a:rPr>
              <a:t> (2016) </a:t>
            </a:r>
            <a:r>
              <a:rPr b="0" i="0" lang="en-US" sz="1500" u="none" cap="none" strike="noStrike">
                <a:solidFill>
                  <a:schemeClr val="dk1"/>
                </a:solidFill>
                <a:latin typeface="Arial"/>
                <a:ea typeface="Arial"/>
                <a:cs typeface="Arial"/>
                <a:sym typeface="Arial"/>
              </a:rPr>
              <a:t> Regulation of Polycystin-1 Function by Calmodulin Binding </a:t>
            </a:r>
            <a:r>
              <a:rPr b="1" i="0" lang="en-US" sz="1500" u="none" cap="none" strike="noStrike">
                <a:solidFill>
                  <a:schemeClr val="dk1"/>
                </a:solidFill>
                <a:latin typeface="Arial"/>
                <a:ea typeface="Arial"/>
                <a:cs typeface="Arial"/>
                <a:sym typeface="Arial"/>
              </a:rPr>
              <a:t>PLoS ONE 11(8): e0161525. doi:10.1371/journal.pone.0161525</a:t>
            </a:r>
          </a:p>
          <a:p>
            <a:pPr indent="-342900" lvl="0" marL="342900" marR="0" rtl="0" algn="l">
              <a:lnSpc>
                <a:spcPct val="100000"/>
              </a:lnSpc>
              <a:spcBef>
                <a:spcPts val="320"/>
              </a:spcBef>
              <a:spcAft>
                <a:spcPts val="0"/>
              </a:spcAft>
              <a:buClr>
                <a:schemeClr val="dk1"/>
              </a:buClr>
              <a:buSzPct val="25000"/>
              <a:buFont typeface="Arial"/>
              <a:buNone/>
            </a:pPr>
            <a:r>
              <a:t/>
            </a:r>
            <a:endParaRPr b="0" i="0" sz="1600" u="none" cap="none" strike="noStrike">
              <a:solidFill>
                <a:srgbClr val="0000FF"/>
              </a:solidFill>
              <a:latin typeface="Arial"/>
              <a:ea typeface="Arial"/>
              <a:cs typeface="Arial"/>
              <a:sym typeface="Arial"/>
            </a:endParaRPr>
          </a:p>
          <a:p>
            <a:pPr indent="-342900" lvl="0" marL="342900" marR="0" rtl="0" algn="l">
              <a:lnSpc>
                <a:spcPct val="100000"/>
              </a:lnSpc>
              <a:spcBef>
                <a:spcPts val="380"/>
              </a:spcBef>
              <a:spcAft>
                <a:spcPts val="0"/>
              </a:spcAft>
              <a:buClr>
                <a:srgbClr val="FF0000"/>
              </a:buClr>
              <a:buSzPct val="100000"/>
              <a:buFont typeface="Arial"/>
              <a:buChar char="•"/>
            </a:pPr>
            <a:r>
              <a:rPr b="1" i="0" lang="en-US" sz="1900" u="none" cap="none" strike="noStrike">
                <a:solidFill>
                  <a:srgbClr val="FF0000"/>
                </a:solidFill>
                <a:latin typeface="Arial"/>
                <a:ea typeface="Arial"/>
                <a:cs typeface="Arial"/>
                <a:sym typeface="Arial"/>
              </a:rPr>
              <a:t>IV.</a:t>
            </a:r>
            <a:r>
              <a:rPr b="1" i="0" lang="en-US" sz="1700" u="none" cap="none" strike="noStrike">
                <a:solidFill>
                  <a:schemeClr val="dk1"/>
                </a:solidFill>
                <a:latin typeface="Arial"/>
                <a:ea typeface="Arial"/>
                <a:cs typeface="Arial"/>
                <a:sym typeface="Arial"/>
              </a:rPr>
              <a:t> </a:t>
            </a:r>
            <a:r>
              <a:rPr b="1" i="0" lang="en-US" sz="1600" u="none" cap="none" strike="noStrike">
                <a:solidFill>
                  <a:srgbClr val="E46C0A"/>
                </a:solidFill>
                <a:latin typeface="Arial"/>
                <a:ea typeface="Arial"/>
                <a:cs typeface="Arial"/>
                <a:sym typeface="Arial"/>
              </a:rPr>
              <a:t>Методом рентгеноструктурного анализа установлена кристаллическая структура манноза-связывющего лектина растительного происхождения (</a:t>
            </a:r>
            <a:r>
              <a:rPr b="1" i="1" lang="en-US" sz="1600" u="none" cap="none" strike="noStrike">
                <a:solidFill>
                  <a:srgbClr val="E46C0A"/>
                </a:solidFill>
                <a:latin typeface="Arial"/>
                <a:ea typeface="Arial"/>
                <a:cs typeface="Arial"/>
                <a:sym typeface="Arial"/>
              </a:rPr>
              <a:t>Colocasia esculenta; </a:t>
            </a:r>
            <a:r>
              <a:rPr b="1" i="0" lang="en-US" sz="1600" u="none" cap="none" strike="noStrike">
                <a:solidFill>
                  <a:srgbClr val="E46C0A"/>
                </a:solidFill>
                <a:latin typeface="Arial"/>
                <a:ea typeface="Arial"/>
                <a:cs typeface="Arial"/>
                <a:sym typeface="Arial"/>
              </a:rPr>
              <a:t>~12 kDa) при разрешении 2.1А. Показано, что биологическая единица белка состоит из двух доменов в форме β-призм. Структура на междоменном интерфейсе стабилизирована одним солевым мостиком, 22-мя Н-связями и гидрофобными взаимодействиями</a:t>
            </a:r>
            <a:r>
              <a:rPr b="1" i="0" lang="en-US" sz="1700" u="none" cap="none" strike="noStrike">
                <a:solidFill>
                  <a:schemeClr val="dk1"/>
                </a:solidFill>
                <a:latin typeface="Arial"/>
                <a:ea typeface="Arial"/>
                <a:cs typeface="Arial"/>
                <a:sym typeface="Arial"/>
              </a:rPr>
              <a:t>. </a:t>
            </a:r>
          </a:p>
          <a:p>
            <a:pPr indent="-342900" lvl="0" marL="342900" marR="0" rtl="0" algn="l">
              <a:lnSpc>
                <a:spcPct val="100000"/>
              </a:lnSpc>
              <a:spcBef>
                <a:spcPts val="300"/>
              </a:spcBef>
              <a:spcAft>
                <a:spcPts val="0"/>
              </a:spcAft>
              <a:buClr>
                <a:schemeClr val="dk1"/>
              </a:buClr>
              <a:buSzPct val="100000"/>
              <a:buFont typeface="Arial"/>
              <a:buChar char="•"/>
            </a:pPr>
            <a:r>
              <a:rPr b="1" i="0" lang="en-US" sz="1500" u="none" cap="none" strike="noStrike">
                <a:solidFill>
                  <a:schemeClr val="dk1"/>
                </a:solidFill>
                <a:latin typeface="Arial"/>
                <a:ea typeface="Arial"/>
                <a:cs typeface="Arial"/>
                <a:sym typeface="Arial"/>
              </a:rPr>
              <a:t>Публикация:</a:t>
            </a:r>
          </a:p>
          <a:p>
            <a:pPr indent="-342900" lvl="0" marL="342900" marR="0" rtl="0" algn="l">
              <a:lnSpc>
                <a:spcPct val="100000"/>
              </a:lnSpc>
              <a:spcBef>
                <a:spcPts val="300"/>
              </a:spcBef>
              <a:spcAft>
                <a:spcPts val="0"/>
              </a:spcAft>
              <a:buClr>
                <a:schemeClr val="dk1"/>
              </a:buClr>
              <a:buSzPct val="100000"/>
              <a:buFont typeface="Arial"/>
              <a:buChar char="•"/>
            </a:pPr>
            <a:r>
              <a:rPr b="0" i="0" lang="en-US" sz="1500" u="none" cap="none" strike="noStrike">
                <a:solidFill>
                  <a:schemeClr val="dk1"/>
                </a:solidFill>
                <a:latin typeface="Arial"/>
                <a:ea typeface="Arial"/>
                <a:cs typeface="Arial"/>
                <a:sym typeface="Arial"/>
              </a:rPr>
              <a:t>S. Vajravijayan, S. Pletnev, </a:t>
            </a:r>
            <a:r>
              <a:rPr b="1" i="0" lang="en-US" sz="1500" u="sng" cap="none" strike="noStrike">
                <a:solidFill>
                  <a:schemeClr val="dk1"/>
                </a:solidFill>
                <a:latin typeface="Arial"/>
                <a:ea typeface="Arial"/>
                <a:cs typeface="Arial"/>
                <a:sym typeface="Arial"/>
              </a:rPr>
              <a:t>V.Z. Pletnev</a:t>
            </a:r>
            <a:r>
              <a:rPr b="0" i="0" lang="en-US" sz="1500" u="none" cap="none" strike="noStrike">
                <a:solidFill>
                  <a:schemeClr val="dk1"/>
                </a:solidFill>
                <a:latin typeface="Arial"/>
                <a:ea typeface="Arial"/>
                <a:cs typeface="Arial"/>
                <a:sym typeface="Arial"/>
              </a:rPr>
              <a:t>, N. Nandhagopal, K. Gunasekaran </a:t>
            </a:r>
            <a:r>
              <a:rPr b="1" i="0" lang="en-US" sz="1500" u="none" cap="none" strike="noStrike">
                <a:solidFill>
                  <a:schemeClr val="dk1"/>
                </a:solidFill>
                <a:latin typeface="Arial"/>
                <a:ea typeface="Arial"/>
                <a:cs typeface="Arial"/>
                <a:sym typeface="Arial"/>
              </a:rPr>
              <a:t>(2016) Int. J. Biol. Macromol. 91, 518-523.</a:t>
            </a:r>
          </a:p>
        </p:txBody>
      </p:sp>
      <p:pic>
        <p:nvPicPr>
          <p:cNvPr id="2655" name="Shape 2655"/>
          <p:cNvPicPr preferRelativeResize="0"/>
          <p:nvPr/>
        </p:nvPicPr>
        <p:blipFill rotWithShape="1">
          <a:blip r:embed="rId3">
            <a:alphaModFix/>
          </a:blip>
          <a:srcRect b="0" l="0" r="0" t="0"/>
          <a:stretch/>
        </p:blipFill>
        <p:spPr>
          <a:xfrm>
            <a:off x="8388350" y="188909"/>
            <a:ext cx="652462" cy="99377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59" name="Shape 2659"/>
        <p:cNvGrpSpPr/>
        <p:nvPr/>
      </p:nvGrpSpPr>
      <p:grpSpPr>
        <a:xfrm>
          <a:off x="0" y="0"/>
          <a:ext cx="0" cy="0"/>
          <a:chOff x="0" y="0"/>
          <a:chExt cx="0" cy="0"/>
        </a:xfrm>
      </p:grpSpPr>
      <p:sp>
        <p:nvSpPr>
          <p:cNvPr id="2660" name="Shape 2660"/>
          <p:cNvSpPr txBox="1"/>
          <p:nvPr/>
        </p:nvSpPr>
        <p:spPr>
          <a:xfrm>
            <a:off x="611187" y="1557337"/>
            <a:ext cx="7693025" cy="1938336"/>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r>
              <a:rPr b="0" i="0" lang="en-US" sz="6000" u="none" cap="none" strike="noStrike">
                <a:solidFill>
                  <a:srgbClr val="FFFFFF"/>
                </a:solidFill>
                <a:latin typeface="Calibri"/>
                <a:ea typeface="Calibri"/>
                <a:cs typeface="Calibri"/>
                <a:sym typeface="Calibri"/>
              </a:rPr>
              <a:t>Отдел ммунологии</a:t>
            </a:r>
          </a:p>
          <a:p>
            <a:pPr indent="0" lvl="0" marL="0" marR="0" rtl="0" algn="ctr">
              <a:lnSpc>
                <a:spcPct val="100000"/>
              </a:lnSpc>
              <a:spcBef>
                <a:spcPts val="0"/>
              </a:spcBef>
              <a:spcAft>
                <a:spcPts val="0"/>
              </a:spcAft>
              <a:buClr>
                <a:srgbClr val="FFFFFF"/>
              </a:buClr>
              <a:buSzPct val="25000"/>
              <a:buFont typeface="Calibri"/>
              <a:buNone/>
            </a:pPr>
            <a:r>
              <a:rPr b="0" i="0" lang="en-US" sz="6000" u="none" cap="none" strike="noStrike">
                <a:solidFill>
                  <a:srgbClr val="FFFFFF"/>
                </a:solidFill>
                <a:latin typeface="Calibri"/>
                <a:ea typeface="Calibri"/>
                <a:cs typeface="Calibri"/>
                <a:sym typeface="Calibri"/>
              </a:rPr>
              <a:t>(Р.В.Петров)</a:t>
            </a:r>
          </a:p>
        </p:txBody>
      </p:sp>
      <p:pic>
        <p:nvPicPr>
          <p:cNvPr id="2661" name="Shape 2661"/>
          <p:cNvPicPr preferRelativeResize="0"/>
          <p:nvPr/>
        </p:nvPicPr>
        <p:blipFill rotWithShape="1">
          <a:blip r:embed="rId3">
            <a:alphaModFix/>
          </a:blip>
          <a:srcRect b="0" l="0" r="0" t="0"/>
          <a:stretch/>
        </p:blipFill>
        <p:spPr>
          <a:xfrm>
            <a:off x="92075" y="476250"/>
            <a:ext cx="652462" cy="99377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65" name="Shape 2665"/>
        <p:cNvGrpSpPr/>
        <p:nvPr/>
      </p:nvGrpSpPr>
      <p:grpSpPr>
        <a:xfrm>
          <a:off x="0" y="0"/>
          <a:ext cx="0" cy="0"/>
          <a:chOff x="0" y="0"/>
          <a:chExt cx="0" cy="0"/>
        </a:xfrm>
      </p:grpSpPr>
      <p:sp>
        <p:nvSpPr>
          <p:cNvPr id="2666" name="Shape 2666"/>
          <p:cNvSpPr txBox="1"/>
          <p:nvPr/>
        </p:nvSpPr>
        <p:spPr>
          <a:xfrm>
            <a:off x="611187" y="44450"/>
            <a:ext cx="7632699" cy="368298"/>
          </a:xfrm>
          <a:prstGeom prst="rect">
            <a:avLst/>
          </a:prstGeom>
          <a:noFill/>
          <a:ln>
            <a:noFill/>
          </a:ln>
        </p:spPr>
        <p:txBody>
          <a:bodyPr anchorCtr="0" anchor="ctr" bIns="45700" lIns="91425" rIns="91425" tIns="45700">
            <a:noAutofit/>
          </a:bodyPr>
          <a:lstStyle/>
          <a:p>
            <a:pPr indent="215900" lvl="0" marL="0" marR="0" rtl="0" algn="ctr">
              <a:lnSpc>
                <a:spcPct val="100000"/>
              </a:lnSpc>
              <a:spcBef>
                <a:spcPts val="0"/>
              </a:spcBef>
              <a:spcAft>
                <a:spcPts val="0"/>
              </a:spcAft>
              <a:buClr>
                <a:srgbClr val="0070C0"/>
              </a:buClr>
              <a:buSzPct val="25000"/>
              <a:buFont typeface="Calibri"/>
              <a:buNone/>
            </a:pPr>
            <a:r>
              <a:rPr b="1" i="0" lang="en-US" sz="1800" u="none" cap="none" strike="noStrike">
                <a:solidFill>
                  <a:srgbClr val="0070C0"/>
                </a:solidFill>
                <a:latin typeface="Calibri"/>
                <a:ea typeface="Calibri"/>
                <a:cs typeface="Calibri"/>
                <a:sym typeface="Calibri"/>
              </a:rPr>
              <a:t>Лаборатория клеточных взаимодействий (А.М.Сапожников)</a:t>
            </a:r>
          </a:p>
        </p:txBody>
      </p:sp>
      <p:sp>
        <p:nvSpPr>
          <p:cNvPr id="2667" name="Shape 2667"/>
          <p:cNvSpPr txBox="1"/>
          <p:nvPr/>
        </p:nvSpPr>
        <p:spPr>
          <a:xfrm>
            <a:off x="120650" y="1027112"/>
            <a:ext cx="4427537" cy="1046162"/>
          </a:xfrm>
          <a:prstGeom prst="rect">
            <a:avLst/>
          </a:prstGeom>
          <a:noFill/>
          <a:ln>
            <a:noFill/>
          </a:ln>
        </p:spPr>
        <p:txBody>
          <a:bodyPr anchorCtr="0" anchor="ctr" bIns="45700" lIns="91425" rIns="91425" tIns="45700">
            <a:noAutofit/>
          </a:bodyPr>
          <a:lstStyle/>
          <a:p>
            <a:pPr indent="215900" lvl="0" marL="0" marR="0" rtl="0" algn="ctr">
              <a:lnSpc>
                <a:spcPct val="100000"/>
              </a:lnSpc>
              <a:spcBef>
                <a:spcPts val="0"/>
              </a:spcBef>
              <a:spcAft>
                <a:spcPts val="0"/>
              </a:spcAft>
              <a:buClr>
                <a:srgbClr val="E46C0A"/>
              </a:buClr>
              <a:buSzPct val="25000"/>
              <a:buFont typeface="Calibri"/>
              <a:buNone/>
            </a:pPr>
            <a:r>
              <a:rPr b="1" i="0" lang="en-US" sz="1600" u="none" cap="none" strike="noStrike">
                <a:solidFill>
                  <a:srgbClr val="E46C0A"/>
                </a:solidFill>
                <a:latin typeface="Calibri"/>
                <a:ea typeface="Calibri"/>
                <a:cs typeface="Calibri"/>
                <a:sym typeface="Calibri"/>
              </a:rPr>
              <a:t>Показано, что на ранних стадиях формирования аллергии возможно прямое переключение В-клеток на синтез IgE антител</a:t>
            </a:r>
          </a:p>
          <a:p>
            <a:pPr indent="215900" lvl="0" marL="0" marR="0" rtl="0" algn="ctr">
              <a:lnSpc>
                <a:spcPct val="100000"/>
              </a:lnSpc>
              <a:spcBef>
                <a:spcPts val="0"/>
              </a:spcBef>
              <a:spcAft>
                <a:spcPts val="0"/>
              </a:spcAft>
              <a:buClr>
                <a:srgbClr val="000000"/>
              </a:buClr>
              <a:buSzPct val="25000"/>
              <a:buFont typeface="Calibri"/>
              <a:buNone/>
            </a:pPr>
            <a:r>
              <a:rPr b="0" i="0" lang="en-US" sz="1400" u="none" cap="none" strike="noStrike">
                <a:solidFill>
                  <a:srgbClr val="000000"/>
                </a:solidFill>
                <a:latin typeface="Calibri"/>
                <a:ea typeface="Calibri"/>
                <a:cs typeface="Calibri"/>
                <a:sym typeface="Calibri"/>
              </a:rPr>
              <a:t>Совместно с лаб</a:t>
            </a:r>
            <a:r>
              <a:rPr b="0" i="0" lang="en-US" sz="1400" u="none" cap="none" strike="noStrike">
                <a:solidFill>
                  <a:srgbClr val="000000"/>
                </a:solidFill>
                <a:latin typeface="Arial"/>
                <a:ea typeface="Arial"/>
                <a:cs typeface="Arial"/>
                <a:sym typeface="Arial"/>
              </a:rPr>
              <a:t>.</a:t>
            </a:r>
            <a:r>
              <a:rPr b="0" i="0" lang="en-US" sz="1400" u="none" cap="none" strike="noStrike">
                <a:solidFill>
                  <a:srgbClr val="000000"/>
                </a:solidFill>
                <a:latin typeface="Calibri"/>
                <a:ea typeface="Calibri"/>
                <a:cs typeface="Calibri"/>
                <a:sym typeface="Calibri"/>
              </a:rPr>
              <a:t> молекулярной диагностики</a:t>
            </a:r>
          </a:p>
        </p:txBody>
      </p:sp>
      <p:sp>
        <p:nvSpPr>
          <p:cNvPr id="2668" name="Shape 2668"/>
          <p:cNvSpPr txBox="1"/>
          <p:nvPr/>
        </p:nvSpPr>
        <p:spPr>
          <a:xfrm>
            <a:off x="179384" y="2330450"/>
            <a:ext cx="4572000" cy="2416175"/>
          </a:xfrm>
          <a:prstGeom prst="rect">
            <a:avLst/>
          </a:prstGeom>
          <a:noFill/>
          <a:ln>
            <a:noFill/>
          </a:ln>
        </p:spPr>
        <p:txBody>
          <a:bodyPr anchorCtr="0" anchor="ctr" bIns="0" lIns="91425" rIns="91425" tIns="45700">
            <a:noAutofit/>
          </a:bodyPr>
          <a:lstStyle/>
          <a:p>
            <a:pPr indent="215900" lvl="0" marL="0" marR="0" rtl="0" algn="l">
              <a:lnSpc>
                <a:spcPct val="100000"/>
              </a:lnSpc>
              <a:spcBef>
                <a:spcPts val="0"/>
              </a:spcBef>
              <a:spcAft>
                <a:spcPts val="0"/>
              </a:spcAft>
              <a:buClr>
                <a:srgbClr val="000000"/>
              </a:buClr>
              <a:buSzPct val="25000"/>
              <a:buFont typeface="Times New Roman"/>
              <a:buNone/>
            </a:pPr>
            <a:r>
              <a:rPr b="0" i="0" lang="en-US" sz="1400" u="none" cap="none" strike="noStrike">
                <a:solidFill>
                  <a:srgbClr val="000000"/>
                </a:solidFill>
                <a:latin typeface="Times New Roman"/>
                <a:ea typeface="Times New Roman"/>
                <a:cs typeface="Times New Roman"/>
                <a:sym typeface="Times New Roman"/>
              </a:rPr>
              <a:t>Анализ продукции IgG, IgA и IgE антител к двум аллергенам Der f 2 из клещей домашней пыли (КДП) и Alt a 1 из гриба </a:t>
            </a:r>
            <a:r>
              <a:rPr b="0" i="1" lang="en-US" sz="1400" u="none" cap="none" strike="noStrike">
                <a:solidFill>
                  <a:srgbClr val="000000"/>
                </a:solidFill>
                <a:latin typeface="Times New Roman"/>
                <a:ea typeface="Times New Roman"/>
                <a:cs typeface="Times New Roman"/>
                <a:sym typeface="Times New Roman"/>
              </a:rPr>
              <a:t>A. alternata</a:t>
            </a:r>
            <a:r>
              <a:rPr b="0" i="0" lang="en-US" sz="1400" u="none" cap="none" strike="noStrike">
                <a:solidFill>
                  <a:srgbClr val="000000"/>
                </a:solidFill>
                <a:latin typeface="Times New Roman"/>
                <a:ea typeface="Times New Roman"/>
                <a:cs typeface="Times New Roman"/>
                <a:sym typeface="Times New Roman"/>
              </a:rPr>
              <a:t> в сыворотках детей не старше 7 лет с аллергией показал повышение продукции только аллерген-специфических IgE антител, но не других классов, что свидетельствует о прямом переключении В-клеток на синтез IgE на ранних стадиях формирования аллергии. Отсутствие аллерген-специфических антител прочих классов показывает локальное формирование IgE продуцирующих клеток вне центральных и периферических органов иммунной системы. </a:t>
            </a:r>
          </a:p>
        </p:txBody>
      </p:sp>
      <p:pic>
        <p:nvPicPr>
          <p:cNvPr descr="Fig 2" id="2669" name="Shape 2669"/>
          <p:cNvPicPr preferRelativeResize="0"/>
          <p:nvPr/>
        </p:nvPicPr>
        <p:blipFill rotWithShape="1">
          <a:blip r:embed="rId3">
            <a:alphaModFix/>
          </a:blip>
          <a:srcRect b="0" l="0" r="0" t="0"/>
          <a:stretch/>
        </p:blipFill>
        <p:spPr>
          <a:xfrm>
            <a:off x="4932362" y="476250"/>
            <a:ext cx="3897310" cy="5191125"/>
          </a:xfrm>
          <a:prstGeom prst="rect">
            <a:avLst/>
          </a:prstGeom>
          <a:noFill/>
          <a:ln>
            <a:noFill/>
          </a:ln>
        </p:spPr>
      </p:pic>
      <p:sp>
        <p:nvSpPr>
          <p:cNvPr id="2670" name="Shape 2670"/>
          <p:cNvSpPr txBox="1"/>
          <p:nvPr/>
        </p:nvSpPr>
        <p:spPr>
          <a:xfrm>
            <a:off x="4787900" y="5373687"/>
            <a:ext cx="4211637" cy="1384297"/>
          </a:xfrm>
          <a:prstGeom prst="rect">
            <a:avLst/>
          </a:prstGeom>
          <a:noFill/>
          <a:ln>
            <a:noFill/>
          </a:ln>
        </p:spPr>
        <p:txBody>
          <a:bodyPr anchorCtr="0" anchor="t" bIns="45700" lIns="91425" rIns="91425" tIns="45700">
            <a:noAutofit/>
          </a:bodyPr>
          <a:lstStyle/>
          <a:p>
            <a:pPr indent="0" lvl="0" marL="0" marR="0" rtl="0" algn="just">
              <a:lnSpc>
                <a:spcPct val="100000"/>
              </a:lnSpc>
              <a:spcBef>
                <a:spcPts val="0"/>
              </a:spcBef>
              <a:spcAft>
                <a:spcPts val="0"/>
              </a:spcAft>
              <a:buClr>
                <a:srgbClr val="000000"/>
              </a:buClr>
              <a:buSzPct val="25000"/>
              <a:buFont typeface="Times New Roman"/>
              <a:buNone/>
            </a:pPr>
            <a:r>
              <a:rPr b="1" i="0" lang="en-US" sz="1200" u="none" cap="none" strike="noStrike">
                <a:solidFill>
                  <a:srgbClr val="000000"/>
                </a:solidFill>
                <a:latin typeface="Times New Roman"/>
                <a:ea typeface="Times New Roman"/>
                <a:cs typeface="Times New Roman"/>
                <a:sym typeface="Times New Roman"/>
              </a:rPr>
              <a:t>Продукция иммуноглобулинов к аллергенам Der f 2 из КДП и Alt a 1 из гриба </a:t>
            </a:r>
            <a:r>
              <a:rPr b="1" i="1" lang="en-US" sz="1200" u="none" cap="none" strike="noStrike">
                <a:solidFill>
                  <a:srgbClr val="000000"/>
                </a:solidFill>
                <a:latin typeface="Times New Roman"/>
                <a:ea typeface="Times New Roman"/>
                <a:cs typeface="Times New Roman"/>
                <a:sym typeface="Times New Roman"/>
              </a:rPr>
              <a:t>A.alternata</a:t>
            </a:r>
            <a:r>
              <a:rPr b="1" i="0" lang="en-US" sz="1200" u="none" cap="none" strike="noStrike">
                <a:solidFill>
                  <a:srgbClr val="000000"/>
                </a:solidFill>
                <a:latin typeface="Times New Roman"/>
                <a:ea typeface="Times New Roman"/>
                <a:cs typeface="Times New Roman"/>
                <a:sym typeface="Times New Roman"/>
              </a:rPr>
              <a:t>.</a:t>
            </a:r>
            <a:r>
              <a:rPr b="0" i="0" lang="en-US" sz="1200" u="none" cap="none" strike="noStrike">
                <a:solidFill>
                  <a:srgbClr val="000000"/>
                </a:solidFill>
                <a:latin typeface="Times New Roman"/>
                <a:ea typeface="Times New Roman"/>
                <a:cs typeface="Times New Roman"/>
                <a:sym typeface="Times New Roman"/>
              </a:rPr>
              <a:t> Титры общего IgE (</a:t>
            </a:r>
            <a:r>
              <a:rPr b="1" i="0" lang="en-US" sz="1200" u="none" cap="none" strike="noStrike">
                <a:solidFill>
                  <a:srgbClr val="000000"/>
                </a:solidFill>
                <a:latin typeface="Times New Roman"/>
                <a:ea typeface="Times New Roman"/>
                <a:cs typeface="Times New Roman"/>
                <a:sym typeface="Times New Roman"/>
              </a:rPr>
              <a:t>A</a:t>
            </a:r>
            <a:r>
              <a:rPr b="0" i="0" lang="en-US" sz="1200" u="none" cap="none" strike="noStrike">
                <a:solidFill>
                  <a:srgbClr val="000000"/>
                </a:solidFill>
                <a:latin typeface="Times New Roman"/>
                <a:ea typeface="Times New Roman"/>
                <a:cs typeface="Times New Roman"/>
                <a:sym typeface="Times New Roman"/>
              </a:rPr>
              <a:t>), аллерген-специфических IgE (</a:t>
            </a:r>
            <a:r>
              <a:rPr b="1" i="0" lang="en-US" sz="1200" u="none" cap="none" strike="noStrike">
                <a:solidFill>
                  <a:srgbClr val="000000"/>
                </a:solidFill>
                <a:latin typeface="Times New Roman"/>
                <a:ea typeface="Times New Roman"/>
                <a:cs typeface="Times New Roman"/>
                <a:sym typeface="Times New Roman"/>
              </a:rPr>
              <a:t>B</a:t>
            </a:r>
            <a:r>
              <a:rPr b="0" i="0" lang="en-US" sz="1200" u="none" cap="none" strike="noStrike">
                <a:solidFill>
                  <a:srgbClr val="000000"/>
                </a:solidFill>
                <a:latin typeface="Times New Roman"/>
                <a:ea typeface="Times New Roman"/>
                <a:cs typeface="Times New Roman"/>
                <a:sym typeface="Times New Roman"/>
              </a:rPr>
              <a:t>), IgA1 (</a:t>
            </a:r>
            <a:r>
              <a:rPr b="1" i="0" lang="en-US" sz="1200" u="none" cap="none" strike="noStrike">
                <a:solidFill>
                  <a:srgbClr val="000000"/>
                </a:solidFill>
                <a:latin typeface="Times New Roman"/>
                <a:ea typeface="Times New Roman"/>
                <a:cs typeface="Times New Roman"/>
                <a:sym typeface="Times New Roman"/>
              </a:rPr>
              <a:t>C</a:t>
            </a:r>
            <a:r>
              <a:rPr b="0" i="0" lang="en-US" sz="1200" u="none" cap="none" strike="noStrike">
                <a:solidFill>
                  <a:srgbClr val="000000"/>
                </a:solidFill>
                <a:latin typeface="Times New Roman"/>
                <a:ea typeface="Times New Roman"/>
                <a:cs typeface="Times New Roman"/>
                <a:sym typeface="Times New Roman"/>
              </a:rPr>
              <a:t>), IgA2 (</a:t>
            </a:r>
            <a:r>
              <a:rPr b="1" i="0" lang="en-US" sz="1200" u="none" cap="none" strike="noStrike">
                <a:solidFill>
                  <a:srgbClr val="000000"/>
                </a:solidFill>
                <a:latin typeface="Times New Roman"/>
                <a:ea typeface="Times New Roman"/>
                <a:cs typeface="Times New Roman"/>
                <a:sym typeface="Times New Roman"/>
              </a:rPr>
              <a:t>D</a:t>
            </a:r>
            <a:r>
              <a:rPr b="0" i="0" lang="en-US" sz="1200" u="none" cap="none" strike="noStrike">
                <a:solidFill>
                  <a:srgbClr val="000000"/>
                </a:solidFill>
                <a:latin typeface="Times New Roman"/>
                <a:ea typeface="Times New Roman"/>
                <a:cs typeface="Times New Roman"/>
                <a:sym typeface="Times New Roman"/>
              </a:rPr>
              <a:t>), IgG4 (</a:t>
            </a:r>
            <a:r>
              <a:rPr b="1" i="0" lang="en-US" sz="1200" u="none" cap="none" strike="noStrike">
                <a:solidFill>
                  <a:srgbClr val="000000"/>
                </a:solidFill>
                <a:latin typeface="Times New Roman"/>
                <a:ea typeface="Times New Roman"/>
                <a:cs typeface="Times New Roman"/>
                <a:sym typeface="Times New Roman"/>
              </a:rPr>
              <a:t>E</a:t>
            </a:r>
            <a:r>
              <a:rPr b="0" i="0" lang="en-US" sz="1200" u="none" cap="none" strike="noStrike">
                <a:solidFill>
                  <a:srgbClr val="000000"/>
                </a:solidFill>
                <a:latin typeface="Times New Roman"/>
                <a:ea typeface="Times New Roman"/>
                <a:cs typeface="Times New Roman"/>
                <a:sym typeface="Times New Roman"/>
              </a:rPr>
              <a:t>), и общего IgG (</a:t>
            </a:r>
            <a:r>
              <a:rPr b="1" i="0" lang="en-US" sz="1200" u="none" cap="none" strike="noStrike">
                <a:solidFill>
                  <a:srgbClr val="000000"/>
                </a:solidFill>
                <a:latin typeface="Times New Roman"/>
                <a:ea typeface="Times New Roman"/>
                <a:cs typeface="Times New Roman"/>
                <a:sym typeface="Times New Roman"/>
              </a:rPr>
              <a:t>F</a:t>
            </a:r>
            <a:r>
              <a:rPr b="0" i="0" lang="en-US" sz="1200" u="none" cap="none" strike="noStrike">
                <a:solidFill>
                  <a:srgbClr val="000000"/>
                </a:solidFill>
                <a:latin typeface="Times New Roman"/>
                <a:ea typeface="Times New Roman"/>
                <a:cs typeface="Times New Roman"/>
                <a:sym typeface="Times New Roman"/>
              </a:rPr>
              <a:t>) в сыворотках детей с аллергией на КДП (черные кружки), на A.alternata (серые кружки) и здоровых детей (отмечено теми же цветами). Статистическая значимость (p&lt;0.05) показана планками.</a:t>
            </a:r>
          </a:p>
        </p:txBody>
      </p:sp>
      <p:sp>
        <p:nvSpPr>
          <p:cNvPr id="2671" name="Shape 2671"/>
          <p:cNvSpPr txBox="1"/>
          <p:nvPr/>
        </p:nvSpPr>
        <p:spPr>
          <a:xfrm>
            <a:off x="0" y="5445125"/>
            <a:ext cx="4572000" cy="11557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Times New Roman"/>
              <a:buNone/>
            </a:pPr>
            <a:r>
              <a:rPr b="0" i="0" lang="en-US" sz="1400" u="none" cap="none" strike="noStrike">
                <a:solidFill>
                  <a:srgbClr val="000000"/>
                </a:solidFill>
                <a:latin typeface="Times New Roman"/>
                <a:ea typeface="Times New Roman"/>
                <a:cs typeface="Times New Roman"/>
                <a:sym typeface="Times New Roman"/>
              </a:rPr>
              <a:t>Svirshchevskaya E, Fattakhova G, Khlgatian S, Chudakov D, Kashirina E, Ryazantsev D, Kotsareva O, Zavriev S. Direct versus sequential immunoglobulin switch in allergy and antiviral responses. </a:t>
            </a:r>
            <a:r>
              <a:rPr b="0" i="1" lang="en-US" sz="1400" u="none" cap="none" strike="noStrike">
                <a:solidFill>
                  <a:srgbClr val="000000"/>
                </a:solidFill>
                <a:latin typeface="Times New Roman"/>
                <a:ea typeface="Times New Roman"/>
                <a:cs typeface="Times New Roman"/>
                <a:sym typeface="Times New Roman"/>
              </a:rPr>
              <a:t>Clin Immunol</a:t>
            </a:r>
            <a:r>
              <a:rPr b="0" i="0" lang="en-US" sz="1400" u="none" cap="none" strike="noStrike">
                <a:solidFill>
                  <a:srgbClr val="000000"/>
                </a:solidFill>
                <a:latin typeface="Times New Roman"/>
                <a:ea typeface="Times New Roman"/>
                <a:cs typeface="Times New Roman"/>
                <a:sym typeface="Times New Roman"/>
              </a:rPr>
              <a:t>, 2016 Jul 25. pii: S1521-6616(16)30223-6. doi: 10.1016/j.clim.2016.07.022. </a:t>
            </a:r>
            <a:r>
              <a:rPr b="1" i="0" lang="en-US" sz="1400" u="none" cap="none" strike="noStrike">
                <a:solidFill>
                  <a:srgbClr val="000000"/>
                </a:solidFill>
                <a:latin typeface="Times New Roman"/>
                <a:ea typeface="Times New Roman"/>
                <a:cs typeface="Times New Roman"/>
                <a:sym typeface="Times New Roman"/>
              </a:rPr>
              <a:t>IF 4.05</a:t>
            </a:r>
          </a:p>
        </p:txBody>
      </p:sp>
      <p:pic>
        <p:nvPicPr>
          <p:cNvPr id="2672" name="Shape 2672"/>
          <p:cNvPicPr preferRelativeResize="0"/>
          <p:nvPr/>
        </p:nvPicPr>
        <p:blipFill rotWithShape="1">
          <a:blip r:embed="rId4">
            <a:alphaModFix/>
          </a:blip>
          <a:srcRect b="0" l="0" r="0" t="0"/>
          <a:stretch/>
        </p:blipFill>
        <p:spPr>
          <a:xfrm>
            <a:off x="11112" y="26985"/>
            <a:ext cx="652462" cy="99377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76" name="Shape 2676"/>
        <p:cNvGrpSpPr/>
        <p:nvPr/>
      </p:nvGrpSpPr>
      <p:grpSpPr>
        <a:xfrm>
          <a:off x="0" y="0"/>
          <a:ext cx="0" cy="0"/>
          <a:chOff x="0" y="0"/>
          <a:chExt cx="0" cy="0"/>
        </a:xfrm>
      </p:grpSpPr>
      <p:sp>
        <p:nvSpPr>
          <p:cNvPr id="2677" name="Shape 2677"/>
          <p:cNvSpPr txBox="1"/>
          <p:nvPr/>
        </p:nvSpPr>
        <p:spPr>
          <a:xfrm>
            <a:off x="1187450" y="38100"/>
            <a:ext cx="7705724" cy="831850"/>
          </a:xfrm>
          <a:prstGeom prst="rect">
            <a:avLst/>
          </a:prstGeom>
          <a:noFill/>
          <a:ln>
            <a:noFill/>
          </a:ln>
        </p:spPr>
        <p:txBody>
          <a:bodyPr anchorCtr="0" anchor="ctr" bIns="45700" lIns="91425" rIns="91425" tIns="45700">
            <a:noAutofit/>
          </a:bodyPr>
          <a:lstStyle/>
          <a:p>
            <a:pPr indent="215900" lvl="0" marL="0" marR="0" rtl="0" algn="ctr">
              <a:lnSpc>
                <a:spcPct val="100000"/>
              </a:lnSpc>
              <a:spcBef>
                <a:spcPts val="0"/>
              </a:spcBef>
              <a:spcAft>
                <a:spcPts val="0"/>
              </a:spcAft>
              <a:buClr>
                <a:srgbClr val="000000"/>
              </a:buClr>
              <a:buSzPct val="25000"/>
              <a:buFont typeface="Calibri"/>
              <a:buNone/>
            </a:pPr>
            <a:r>
              <a:rPr b="1" i="0" lang="en-US" sz="1600" u="none" cap="none" strike="noStrike">
                <a:solidFill>
                  <a:srgbClr val="000000"/>
                </a:solidFill>
                <a:latin typeface="Calibri"/>
                <a:ea typeface="Calibri"/>
                <a:cs typeface="Calibri"/>
                <a:sym typeface="Calibri"/>
              </a:rPr>
              <a:t>В мышиной модели аллергического воспаления дыхательных путей продемонстрирован анти-воспалительный эффект экзогенных HSP70, свидетельствующий о комплексном иммунорегуляторном действии этих протеинов</a:t>
            </a:r>
          </a:p>
        </p:txBody>
      </p:sp>
      <p:sp>
        <p:nvSpPr>
          <p:cNvPr id="2678" name="Shape 2678"/>
          <p:cNvSpPr txBox="1"/>
          <p:nvPr/>
        </p:nvSpPr>
        <p:spPr>
          <a:xfrm>
            <a:off x="323850" y="908050"/>
            <a:ext cx="8569325" cy="1570036"/>
          </a:xfrm>
          <a:prstGeom prst="rect">
            <a:avLst/>
          </a:prstGeom>
          <a:noFill/>
          <a:ln>
            <a:noFill/>
          </a:ln>
        </p:spPr>
        <p:txBody>
          <a:bodyPr anchorCtr="0" anchor="ctr" bIns="45700" lIns="91425" rIns="91425" tIns="45700">
            <a:noAutofit/>
          </a:bodyPr>
          <a:lstStyle/>
          <a:p>
            <a:pPr indent="215900" lvl="0" marL="0" marR="0" rtl="0" algn="just">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В настоящее время появились свидетельства о том, что многие описанные в литературе иммуностимулирующие эффекты HSP70 обусловлены контаминацией препаратов рекомбинантного белка бактериальным эндотоксином. Тщательная элиминация примеси ЛПС может привести к инверсии иммуномодулирующего действия HSP70, к проявлению противовоспалительной, иммуносупрессирующей активности этого протеина. Проведенный нами в мышиной модели аллергического воспаления дыхательных путей анализ иммуномодулирующих эффектов экзогенного HSP70, выделенного из органов сингенных мышей, подтвердил возможность иммуносупрессирующего действия этого протеина, что свидетельствует о комплексном иммунорегуляторном действии внеклеточной формы HSP70.</a:t>
            </a:r>
          </a:p>
        </p:txBody>
      </p:sp>
      <p:graphicFrame>
        <p:nvGraphicFramePr>
          <p:cNvPr id="2679" name="Shape 2679"/>
          <p:cNvGraphicFramePr/>
          <p:nvPr/>
        </p:nvGraphicFramePr>
        <p:xfrm>
          <a:off x="2124075" y="2492375"/>
          <a:ext cx="3000000" cy="3000000"/>
        </p:xfrm>
        <a:graphic>
          <a:graphicData uri="http://schemas.openxmlformats.org/drawingml/2006/table">
            <a:tbl>
              <a:tblPr>
                <a:noFill/>
                <a:tableStyleId>{05B715BD-B625-48E3-8349-ABC0E08A4B30}</a:tableStyleId>
              </a:tblPr>
              <a:tblGrid>
                <a:gridCol w="2162175"/>
                <a:gridCol w="2162175"/>
              </a:tblGrid>
              <a:tr h="182550">
                <a:tc>
                  <a:txBody>
                    <a:bodyPr>
                      <a:noAutofit/>
                    </a:bodyPr>
                    <a:lstStyle/>
                    <a:p>
                      <a:pPr indent="215900" lvl="0" marL="0" marR="0" rtl="0" algn="ctr">
                        <a:lnSpc>
                          <a:spcPct val="100000"/>
                        </a:lnSpc>
                        <a:spcBef>
                          <a:spcPts val="0"/>
                        </a:spcBef>
                        <a:spcAft>
                          <a:spcPts val="0"/>
                        </a:spcAft>
                        <a:buClr>
                          <a:schemeClr val="dk1"/>
                        </a:buClr>
                        <a:buSzPct val="25000"/>
                        <a:buFont typeface="Arial"/>
                        <a:buNone/>
                      </a:pPr>
                      <a:r>
                        <a:rPr b="1" i="0" lang="en-US" sz="1200" u="sng" cap="none" strike="noStrike">
                          <a:solidFill>
                            <a:schemeClr val="dk1"/>
                          </a:solidFill>
                          <a:latin typeface="Arial"/>
                          <a:ea typeface="Arial"/>
                          <a:cs typeface="Arial"/>
                          <a:sym typeface="Arial"/>
                        </a:rPr>
                        <a:t>А</a:t>
                      </a:r>
                    </a:p>
                  </a:txBody>
                  <a:tcPr marT="0" marB="0" marR="68575" marL="68575"/>
                </a:tc>
                <a:tc>
                  <a:txBody>
                    <a:bodyPr>
                      <a:noAutofit/>
                    </a:bodyPr>
                    <a:lstStyle/>
                    <a:p>
                      <a:pPr indent="215900" lvl="0" marL="0" marR="0" rtl="0" algn="ctr">
                        <a:lnSpc>
                          <a:spcPct val="100000"/>
                        </a:lnSpc>
                        <a:spcBef>
                          <a:spcPts val="0"/>
                        </a:spcBef>
                        <a:spcAft>
                          <a:spcPts val="0"/>
                        </a:spcAft>
                        <a:buClr>
                          <a:schemeClr val="dk1"/>
                        </a:buClr>
                        <a:buSzPct val="25000"/>
                        <a:buFont typeface="Arial"/>
                        <a:buNone/>
                      </a:pPr>
                      <a:r>
                        <a:rPr b="1" i="0" lang="en-US" sz="1200" u="sng" cap="none" strike="noStrike">
                          <a:solidFill>
                            <a:schemeClr val="dk1"/>
                          </a:solidFill>
                          <a:latin typeface="Arial"/>
                          <a:ea typeface="Arial"/>
                          <a:cs typeface="Arial"/>
                          <a:sym typeface="Arial"/>
                        </a:rPr>
                        <a:t>Б</a:t>
                      </a:r>
                    </a:p>
                  </a:txBody>
                  <a:tcPr marT="0" marB="0" marR="68575" marL="68575"/>
                </a:tc>
              </a:tr>
            </a:tbl>
          </a:graphicData>
        </a:graphic>
      </p:graphicFrame>
      <p:pic>
        <p:nvPicPr>
          <p:cNvPr id="2680" name="Shape 2680"/>
          <p:cNvPicPr preferRelativeResize="0"/>
          <p:nvPr/>
        </p:nvPicPr>
        <p:blipFill rotWithShape="1">
          <a:blip r:embed="rId3">
            <a:alphaModFix/>
          </a:blip>
          <a:srcRect b="0" l="0" r="0" t="0"/>
          <a:stretch/>
        </p:blipFill>
        <p:spPr>
          <a:xfrm>
            <a:off x="2484434" y="2708275"/>
            <a:ext cx="1590674" cy="1819274"/>
          </a:xfrm>
          <a:prstGeom prst="rect">
            <a:avLst/>
          </a:prstGeom>
          <a:noFill/>
          <a:ln>
            <a:noFill/>
          </a:ln>
        </p:spPr>
      </p:pic>
      <p:pic>
        <p:nvPicPr>
          <p:cNvPr id="2681" name="Shape 2681"/>
          <p:cNvPicPr preferRelativeResize="0"/>
          <p:nvPr/>
        </p:nvPicPr>
        <p:blipFill rotWithShape="1">
          <a:blip r:embed="rId4">
            <a:alphaModFix/>
          </a:blip>
          <a:srcRect b="0" l="0" r="0" t="0"/>
          <a:stretch/>
        </p:blipFill>
        <p:spPr>
          <a:xfrm>
            <a:off x="4787900" y="2708275"/>
            <a:ext cx="1571623" cy="1819274"/>
          </a:xfrm>
          <a:prstGeom prst="rect">
            <a:avLst/>
          </a:prstGeom>
          <a:noFill/>
          <a:ln>
            <a:noFill/>
          </a:ln>
        </p:spPr>
      </p:pic>
      <p:sp>
        <p:nvSpPr>
          <p:cNvPr id="2682" name="Shape 2682"/>
          <p:cNvSpPr txBox="1"/>
          <p:nvPr/>
        </p:nvSpPr>
        <p:spPr>
          <a:xfrm>
            <a:off x="323850" y="4508500"/>
            <a:ext cx="8639174" cy="1570036"/>
          </a:xfrm>
          <a:prstGeom prst="rect">
            <a:avLst/>
          </a:prstGeom>
          <a:noFill/>
          <a:ln>
            <a:noFill/>
          </a:ln>
        </p:spPr>
        <p:txBody>
          <a:bodyPr anchorCtr="0" anchor="ctr" bIns="45700" lIns="91425" rIns="91425" tIns="45700">
            <a:noAutofit/>
          </a:bodyPr>
          <a:lstStyle/>
          <a:p>
            <a:pPr indent="215900" lvl="0" marL="0" marR="0" rtl="0" algn="just">
              <a:lnSpc>
                <a:spcPct val="100000"/>
              </a:lnSpc>
              <a:spcBef>
                <a:spcPts val="0"/>
              </a:spcBef>
              <a:spcAft>
                <a:spcPts val="0"/>
              </a:spcAft>
              <a:buClr>
                <a:srgbClr val="000000"/>
              </a:buClr>
              <a:buSzPct val="25000"/>
              <a:buFont typeface="Times New Roman"/>
              <a:buNone/>
            </a:pPr>
            <a:r>
              <a:rPr b="1" i="0" lang="en-US" sz="1200" u="none" cap="none" strike="noStrike">
                <a:solidFill>
                  <a:srgbClr val="000000"/>
                </a:solidFill>
                <a:latin typeface="Times New Roman"/>
                <a:ea typeface="Times New Roman"/>
                <a:cs typeface="Times New Roman"/>
                <a:sym typeface="Times New Roman"/>
              </a:rPr>
              <a:t>Эффект ингаляции БТШ70 в острой фазе аллергического воспаления дыхательных путей на развитие воспалительного процесса.</a:t>
            </a:r>
          </a:p>
          <a:p>
            <a:pPr indent="215900" lvl="0" marL="0" marR="0" rtl="0" algn="just">
              <a:lnSpc>
                <a:spcPct val="100000"/>
              </a:lnSpc>
              <a:spcBef>
                <a:spcPts val="0"/>
              </a:spcBef>
              <a:spcAft>
                <a:spcPts val="0"/>
              </a:spcAft>
              <a:buClr>
                <a:srgbClr val="000000"/>
              </a:buClr>
              <a:buSzPct val="25000"/>
              <a:buFont typeface="Times New Roman"/>
              <a:buNone/>
            </a:pPr>
            <a:r>
              <a:rPr b="0" i="0" lang="en-US" sz="1200" u="none" cap="none" strike="noStrike">
                <a:solidFill>
                  <a:srgbClr val="000000"/>
                </a:solidFill>
                <a:latin typeface="Times New Roman"/>
                <a:ea typeface="Times New Roman"/>
                <a:cs typeface="Times New Roman"/>
                <a:sym typeface="Times New Roman"/>
              </a:rPr>
              <a:t>HSP70 вводили мышам орофарингеально через 24 часа после последней ингаляции аллергена. Общее количество клеток (</a:t>
            </a:r>
            <a:r>
              <a:rPr b="1" i="0" lang="en-US" sz="1200" u="none" cap="none" strike="noStrike">
                <a:solidFill>
                  <a:srgbClr val="000000"/>
                </a:solidFill>
                <a:latin typeface="Times New Roman"/>
                <a:ea typeface="Times New Roman"/>
                <a:cs typeface="Times New Roman"/>
                <a:sym typeface="Times New Roman"/>
              </a:rPr>
              <a:t>А</a:t>
            </a:r>
            <a:r>
              <a:rPr b="0" i="0" lang="en-US" sz="1200" u="none" cap="none" strike="noStrike">
                <a:solidFill>
                  <a:srgbClr val="000000"/>
                </a:solidFill>
                <a:latin typeface="Times New Roman"/>
                <a:ea typeface="Times New Roman"/>
                <a:cs typeface="Times New Roman"/>
                <a:sym typeface="Times New Roman"/>
              </a:rPr>
              <a:t>) и число эозинофилов (</a:t>
            </a:r>
            <a:r>
              <a:rPr b="1" i="0" lang="en-US" sz="1200" u="none" cap="none" strike="noStrike">
                <a:solidFill>
                  <a:srgbClr val="000000"/>
                </a:solidFill>
                <a:latin typeface="Times New Roman"/>
                <a:ea typeface="Times New Roman"/>
                <a:cs typeface="Times New Roman"/>
                <a:sym typeface="Times New Roman"/>
              </a:rPr>
              <a:t>Б</a:t>
            </a:r>
            <a:r>
              <a:rPr b="0" i="0" lang="en-US" sz="1200" u="none" cap="none" strike="noStrike">
                <a:solidFill>
                  <a:srgbClr val="000000"/>
                </a:solidFill>
                <a:latin typeface="Times New Roman"/>
                <a:ea typeface="Times New Roman"/>
                <a:cs typeface="Times New Roman"/>
                <a:sym typeface="Times New Roman"/>
              </a:rPr>
              <a:t>), отражающее интенсивность воспалительного процесса, в БАЛ мышей с индуцированным воспалением дыхательных путей. </a:t>
            </a:r>
            <a:r>
              <a:rPr b="1" i="0" lang="en-US" sz="1200" u="none" cap="none" strike="noStrike">
                <a:solidFill>
                  <a:srgbClr val="000000"/>
                </a:solidFill>
                <a:latin typeface="Times New Roman"/>
                <a:ea typeface="Times New Roman"/>
                <a:cs typeface="Times New Roman"/>
                <a:sym typeface="Times New Roman"/>
              </a:rPr>
              <a:t>1</a:t>
            </a:r>
            <a:r>
              <a:rPr b="0" i="0" lang="en-US" sz="1200" u="none" cap="none" strike="noStrike">
                <a:solidFill>
                  <a:srgbClr val="000000"/>
                </a:solidFill>
                <a:latin typeface="Times New Roman"/>
                <a:ea typeface="Times New Roman"/>
                <a:cs typeface="Times New Roman"/>
                <a:sym typeface="Times New Roman"/>
              </a:rPr>
              <a:t> и </a:t>
            </a:r>
            <a:r>
              <a:rPr b="1" i="0" lang="en-US" sz="1200" u="none" cap="none" strike="noStrike">
                <a:solidFill>
                  <a:srgbClr val="000000"/>
                </a:solidFill>
                <a:latin typeface="Times New Roman"/>
                <a:ea typeface="Times New Roman"/>
                <a:cs typeface="Times New Roman"/>
                <a:sym typeface="Times New Roman"/>
              </a:rPr>
              <a:t>2</a:t>
            </a:r>
            <a:r>
              <a:rPr b="0" i="0" lang="en-US" sz="1200" u="none" cap="none" strike="noStrike">
                <a:solidFill>
                  <a:srgbClr val="000000"/>
                </a:solidFill>
                <a:latin typeface="Times New Roman"/>
                <a:ea typeface="Times New Roman"/>
                <a:cs typeface="Times New Roman"/>
                <a:sym typeface="Times New Roman"/>
              </a:rPr>
              <a:t> – мыши с воспалением дыхательных путей через 24 и 48 часов после последнего введения аллергена; </a:t>
            </a:r>
            <a:r>
              <a:rPr b="1" i="0" lang="en-US" sz="1200" u="none" cap="none" strike="noStrike">
                <a:solidFill>
                  <a:srgbClr val="000000"/>
                </a:solidFill>
                <a:latin typeface="Times New Roman"/>
                <a:ea typeface="Times New Roman"/>
                <a:cs typeface="Times New Roman"/>
                <a:sym typeface="Times New Roman"/>
              </a:rPr>
              <a:t>3</a:t>
            </a:r>
            <a:r>
              <a:rPr b="0" i="0" lang="en-US" sz="1200" u="none" cap="none" strike="noStrike">
                <a:solidFill>
                  <a:srgbClr val="000000"/>
                </a:solidFill>
                <a:latin typeface="Times New Roman"/>
                <a:ea typeface="Times New Roman"/>
                <a:cs typeface="Times New Roman"/>
                <a:sym typeface="Times New Roman"/>
              </a:rPr>
              <a:t> – мыши, получившие орофарингеально нативный HSP70, </a:t>
            </a:r>
            <a:r>
              <a:rPr b="1" i="0" lang="en-US" sz="1200" u="none" cap="none" strike="noStrike">
                <a:solidFill>
                  <a:srgbClr val="000000"/>
                </a:solidFill>
                <a:latin typeface="Times New Roman"/>
                <a:ea typeface="Times New Roman"/>
                <a:cs typeface="Times New Roman"/>
                <a:sym typeface="Times New Roman"/>
              </a:rPr>
              <a:t>4</a:t>
            </a:r>
            <a:r>
              <a:rPr b="0" i="0" lang="en-US" sz="1200" u="none" cap="none" strike="noStrike">
                <a:solidFill>
                  <a:srgbClr val="000000"/>
                </a:solidFill>
                <a:latin typeface="Times New Roman"/>
                <a:ea typeface="Times New Roman"/>
                <a:cs typeface="Times New Roman"/>
                <a:sym typeface="Times New Roman"/>
              </a:rPr>
              <a:t> – денатурированный HSP70; </a:t>
            </a:r>
            <a:r>
              <a:rPr b="1" i="0" lang="en-US" sz="1200" u="none" cap="none" strike="noStrike">
                <a:solidFill>
                  <a:srgbClr val="000000"/>
                </a:solidFill>
                <a:latin typeface="Times New Roman"/>
                <a:ea typeface="Times New Roman"/>
                <a:cs typeface="Times New Roman"/>
                <a:sym typeface="Times New Roman"/>
              </a:rPr>
              <a:t>5</a:t>
            </a:r>
            <a:r>
              <a:rPr b="0" i="0" lang="en-US" sz="1200" u="none" cap="none" strike="noStrike">
                <a:solidFill>
                  <a:srgbClr val="000000"/>
                </a:solidFill>
                <a:latin typeface="Times New Roman"/>
                <a:ea typeface="Times New Roman"/>
                <a:cs typeface="Times New Roman"/>
                <a:sym typeface="Times New Roman"/>
              </a:rPr>
              <a:t> – интактные мыши.</a:t>
            </a:r>
          </a:p>
          <a:p>
            <a:pPr indent="215900" lvl="0" marL="0" marR="0" rtl="0" algn="just">
              <a:lnSpc>
                <a:spcPct val="100000"/>
              </a:lnSpc>
              <a:spcBef>
                <a:spcPts val="0"/>
              </a:spcBef>
              <a:spcAft>
                <a:spcPts val="0"/>
              </a:spcAft>
              <a:buClr>
                <a:srgbClr val="000000"/>
              </a:buClr>
              <a:buSzPct val="25000"/>
              <a:buFont typeface="Times New Roman"/>
              <a:buNone/>
            </a:pPr>
            <a:r>
              <a:rPr b="0" i="0" lang="en-US" sz="1200" u="none" cap="none" strike="noStrike">
                <a:solidFill>
                  <a:srgbClr val="000000"/>
                </a:solidFill>
                <a:latin typeface="Times New Roman"/>
                <a:ea typeface="Times New Roman"/>
                <a:cs typeface="Times New Roman"/>
                <a:sym typeface="Times New Roman"/>
              </a:rPr>
              <a:t>Результаты представлены в виде средних значений ± стандартные ошибки по данным 3 экспериментов: 5 мышей в группе. Достоверные различия между группами обозначены: p≤0.05 –*; p≤0.01 – **; p≤0.001 – ***; ns – не достоверно.</a:t>
            </a:r>
          </a:p>
        </p:txBody>
      </p:sp>
      <p:sp>
        <p:nvSpPr>
          <p:cNvPr id="2683" name="Shape 2683"/>
          <p:cNvSpPr txBox="1"/>
          <p:nvPr/>
        </p:nvSpPr>
        <p:spPr>
          <a:xfrm>
            <a:off x="323850" y="6092825"/>
            <a:ext cx="8712198" cy="646112"/>
          </a:xfrm>
          <a:prstGeom prst="rect">
            <a:avLst/>
          </a:prstGeom>
          <a:noFill/>
          <a:ln>
            <a:noFill/>
          </a:ln>
        </p:spPr>
        <p:txBody>
          <a:bodyPr anchorCtr="0" anchor="ctr" bIns="45700" lIns="91425" rIns="91425" tIns="45700">
            <a:noAutofit/>
          </a:bodyPr>
          <a:lstStyle/>
          <a:p>
            <a:pPr indent="215900" lvl="0" marL="0" marR="0" rtl="0" algn="l">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Shevchenko M.A., Troyanova N.I., Servuli E.A., Bolkhovitina E.L., Fedorina A.S., Sapozhnikov A.M. Study of immunomodulatory effects of extracellular HSP70 in a mouse model of allergic airway inflammation. </a:t>
            </a:r>
            <a:r>
              <a:rPr b="0" i="1" lang="en-US" sz="1200" u="none" cap="none" strike="noStrike">
                <a:solidFill>
                  <a:srgbClr val="000000"/>
                </a:solidFill>
                <a:latin typeface="Calibri"/>
                <a:ea typeface="Calibri"/>
                <a:cs typeface="Calibri"/>
                <a:sym typeface="Calibri"/>
              </a:rPr>
              <a:t>Biochemistry (Moscow)</a:t>
            </a:r>
            <a:r>
              <a:rPr b="0" i="0" lang="en-US" sz="1200" u="none" cap="none" strike="noStrike">
                <a:solidFill>
                  <a:srgbClr val="000000"/>
                </a:solidFill>
                <a:latin typeface="Calibri"/>
                <a:ea typeface="Calibri"/>
                <a:cs typeface="Calibri"/>
                <a:sym typeface="Calibri"/>
              </a:rPr>
              <a:t>,</a:t>
            </a:r>
            <a:r>
              <a:rPr b="0" i="1" lang="en-US" sz="1200" u="none" cap="none" strike="noStrike">
                <a:solidFill>
                  <a:srgbClr val="000000"/>
                </a:solidFill>
                <a:latin typeface="Calibri"/>
                <a:ea typeface="Calibri"/>
                <a:cs typeface="Calibri"/>
                <a:sym typeface="Calibri"/>
              </a:rPr>
              <a:t> </a:t>
            </a:r>
            <a:r>
              <a:rPr b="0" i="0" lang="en-US" sz="1200" u="none" cap="none" strike="noStrike">
                <a:solidFill>
                  <a:srgbClr val="000000"/>
                </a:solidFill>
                <a:latin typeface="Calibri"/>
                <a:ea typeface="Calibri"/>
                <a:cs typeface="Calibri"/>
                <a:sym typeface="Calibri"/>
              </a:rPr>
              <a:t>2016, Vol. 81, No. 11, pp. 1384-1395.</a:t>
            </a:r>
          </a:p>
        </p:txBody>
      </p:sp>
      <p:pic>
        <p:nvPicPr>
          <p:cNvPr id="2684" name="Shape 2684"/>
          <p:cNvPicPr preferRelativeResize="0"/>
          <p:nvPr/>
        </p:nvPicPr>
        <p:blipFill rotWithShape="1">
          <a:blip r:embed="rId5">
            <a:alphaModFix/>
          </a:blip>
          <a:srcRect b="0" l="0" r="0" t="0"/>
          <a:stretch/>
        </p:blipFill>
        <p:spPr>
          <a:xfrm>
            <a:off x="0" y="57150"/>
            <a:ext cx="652462" cy="99377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88" name="Shape 2688"/>
        <p:cNvGrpSpPr/>
        <p:nvPr/>
      </p:nvGrpSpPr>
      <p:grpSpPr>
        <a:xfrm>
          <a:off x="0" y="0"/>
          <a:ext cx="0" cy="0"/>
          <a:chOff x="0" y="0"/>
          <a:chExt cx="0" cy="0"/>
        </a:xfrm>
      </p:grpSpPr>
      <p:pic>
        <p:nvPicPr>
          <p:cNvPr id="2689" name="Shape 2689"/>
          <p:cNvPicPr preferRelativeResize="0"/>
          <p:nvPr/>
        </p:nvPicPr>
        <p:blipFill rotWithShape="1">
          <a:blip r:embed="rId3">
            <a:alphaModFix/>
          </a:blip>
          <a:srcRect b="16969" l="28526" r="33366" t="41067"/>
          <a:stretch/>
        </p:blipFill>
        <p:spPr>
          <a:xfrm>
            <a:off x="5246687" y="2874959"/>
            <a:ext cx="3441700" cy="3781425"/>
          </a:xfrm>
          <a:prstGeom prst="rect">
            <a:avLst/>
          </a:prstGeom>
          <a:noFill/>
          <a:ln>
            <a:noFill/>
          </a:ln>
        </p:spPr>
      </p:pic>
      <p:pic>
        <p:nvPicPr>
          <p:cNvPr id="2690" name="Shape 2690"/>
          <p:cNvPicPr preferRelativeResize="0"/>
          <p:nvPr>
            <p:ph idx="1" type="body"/>
          </p:nvPr>
        </p:nvPicPr>
        <p:blipFill rotWithShape="1">
          <a:blip r:embed="rId3">
            <a:alphaModFix/>
          </a:blip>
          <a:srcRect b="58582" l="28526" r="33366" t="23433"/>
          <a:stretch/>
        </p:blipFill>
        <p:spPr>
          <a:xfrm>
            <a:off x="633412" y="2803525"/>
            <a:ext cx="4429123" cy="2085975"/>
          </a:xfrm>
          <a:prstGeom prst="rect">
            <a:avLst/>
          </a:prstGeom>
          <a:noFill/>
          <a:ln>
            <a:noFill/>
          </a:ln>
        </p:spPr>
      </p:pic>
      <p:sp>
        <p:nvSpPr>
          <p:cNvPr id="2691" name="Shape 2691"/>
          <p:cNvSpPr txBox="1"/>
          <p:nvPr/>
        </p:nvSpPr>
        <p:spPr>
          <a:xfrm>
            <a:off x="457200" y="373062"/>
            <a:ext cx="8561387" cy="2185986"/>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70C0"/>
              </a:buClr>
              <a:buSzPct val="25000"/>
              <a:buFont typeface="Arial"/>
              <a:buNone/>
            </a:pPr>
            <a:r>
              <a:rPr b="1" i="0" lang="en-US" sz="1600" u="none" cap="none" strike="noStrike">
                <a:solidFill>
                  <a:srgbClr val="0070C0"/>
                </a:solidFill>
                <a:latin typeface="Arial"/>
                <a:ea typeface="Arial"/>
                <a:cs typeface="Arial"/>
                <a:sym typeface="Arial"/>
              </a:rPr>
              <a:t>лаборатория молекулярной иммунологии (Деев С.М.)</a:t>
            </a:r>
            <a:br>
              <a:rPr b="1" i="0" lang="en-US" sz="1600" u="none" cap="none" strike="noStrike">
                <a:solidFill>
                  <a:srgbClr val="0070C0"/>
                </a:solidFill>
                <a:latin typeface="Arial"/>
                <a:ea typeface="Arial"/>
                <a:cs typeface="Arial"/>
                <a:sym typeface="Arial"/>
              </a:rPr>
            </a:br>
            <a:r>
              <a:rPr b="0" i="0" lang="en-US" sz="1600" u="none" cap="none" strike="noStrike">
                <a:solidFill>
                  <a:srgbClr val="000000"/>
                </a:solidFill>
                <a:latin typeface="Arial"/>
                <a:ea typeface="Arial"/>
                <a:cs typeface="Arial"/>
                <a:sym typeface="Arial"/>
              </a:rPr>
              <a:t>(</a:t>
            </a:r>
            <a:r>
              <a:rPr b="0" i="1" lang="en-US" sz="1600" u="none" cap="none" strike="noStrike">
                <a:solidFill>
                  <a:srgbClr val="000000"/>
                </a:solidFill>
                <a:latin typeface="Arial"/>
                <a:ea typeface="Arial"/>
                <a:cs typeface="Arial"/>
                <a:sym typeface="Arial"/>
              </a:rPr>
              <a:t>совместно с лабораторией полимеров для биологии ИБХ РАН, рук. В.П. Зубов, </a:t>
            </a:r>
          </a:p>
          <a:p>
            <a:pPr indent="0" lvl="0" marL="0" marR="0" rtl="0" algn="ctr">
              <a:lnSpc>
                <a:spcPct val="100000"/>
              </a:lnSpc>
              <a:spcBef>
                <a:spcPts val="0"/>
              </a:spcBef>
              <a:spcAft>
                <a:spcPts val="0"/>
              </a:spcAft>
              <a:buClr>
                <a:srgbClr val="000000"/>
              </a:buClr>
              <a:buSzPct val="25000"/>
              <a:buFont typeface="Arial"/>
              <a:buNone/>
            </a:pPr>
            <a:r>
              <a:rPr b="0" i="1" lang="en-US" sz="1600" u="none" cap="none" strike="noStrike">
                <a:solidFill>
                  <a:srgbClr val="000000"/>
                </a:solidFill>
                <a:latin typeface="Arial"/>
                <a:ea typeface="Arial"/>
                <a:cs typeface="Arial"/>
                <a:sym typeface="Arial"/>
              </a:rPr>
              <a:t>ФНИЦ «Кристаллография и фотоника» РАН, РОНЦ им. Н.Н. Блохина).</a:t>
            </a:r>
            <a:r>
              <a:rPr b="0" i="0" lang="en-US" sz="1600" u="none" cap="none" strike="noStrike">
                <a:solidFill>
                  <a:srgbClr val="000000"/>
                </a:solidFill>
                <a:latin typeface="Arial"/>
                <a:ea typeface="Arial"/>
                <a:cs typeface="Arial"/>
                <a:sym typeface="Arial"/>
              </a:rPr>
              <a:t> </a:t>
            </a:r>
          </a:p>
          <a:p>
            <a:pPr indent="0" lvl="0" marL="0" marR="0" rtl="0" algn="l">
              <a:lnSpc>
                <a:spcPct val="100000"/>
              </a:lnSpc>
              <a:spcBef>
                <a:spcPts val="0"/>
              </a:spcBef>
              <a:spcAft>
                <a:spcPts val="0"/>
              </a:spcAft>
              <a:buClr>
                <a:srgbClr val="000000"/>
              </a:buClr>
              <a:buSzPct val="25000"/>
              <a:buFont typeface="Arial"/>
              <a:buNone/>
            </a:pPr>
            <a:r>
              <a:rPr b="1" i="0" lang="en-US" sz="1800" u="none" cap="none" strike="noStrike">
                <a:solidFill>
                  <a:srgbClr val="000000"/>
                </a:solidFill>
                <a:latin typeface="Arial"/>
                <a:ea typeface="Arial"/>
                <a:cs typeface="Arial"/>
                <a:sym typeface="Arial"/>
              </a:rPr>
              <a:t>	</a:t>
            </a:r>
            <a:r>
              <a:rPr b="1" i="0" lang="en-US" sz="1400" u="none" cap="none" strike="noStrike">
                <a:solidFill>
                  <a:srgbClr val="E46C0A"/>
                </a:solidFill>
                <a:latin typeface="Arial"/>
                <a:ea typeface="Arial"/>
                <a:cs typeface="Arial"/>
                <a:sym typeface="Arial"/>
              </a:rPr>
              <a:t>Впервые для глубокой фотодинамической терапии разработаны системы внутритканевого возбуждения фотосенсибилизаторов, в том числе, с помощью антистоксовых нанофосфóров (НАФ) и рибофлавина (ФМН), вызывающих стойкую регрессию опухоли при облучении ближним инфракрасным светом. Разработанные системы могут стать основой для решения проблемы доставки света вглубь тканей и расширения возможностей фотодинамической терапии опухолей глубинных тканей и метастазов</a:t>
            </a:r>
            <a:r>
              <a:rPr b="1" i="0" lang="en-US" sz="1400" u="none" cap="none" strike="noStrike">
                <a:solidFill>
                  <a:srgbClr val="000000"/>
                </a:solidFill>
                <a:latin typeface="Arial"/>
                <a:ea typeface="Arial"/>
                <a:cs typeface="Arial"/>
                <a:sym typeface="Arial"/>
              </a:rPr>
              <a:t>.</a:t>
            </a:r>
          </a:p>
        </p:txBody>
      </p:sp>
      <p:sp>
        <p:nvSpPr>
          <p:cNvPr id="2692" name="Shape 2692"/>
          <p:cNvSpPr txBox="1"/>
          <p:nvPr/>
        </p:nvSpPr>
        <p:spPr>
          <a:xfrm>
            <a:off x="512762" y="5151437"/>
            <a:ext cx="4519610" cy="1847849"/>
          </a:xfrm>
          <a:prstGeom prst="rect">
            <a:avLst/>
          </a:prstGeom>
          <a:noFill/>
          <a:ln>
            <a:noFill/>
          </a:ln>
        </p:spPr>
        <p:txBody>
          <a:bodyPr anchorCtr="0" anchor="t" bIns="45700" lIns="91425" rIns="91425" tIns="45700">
            <a:noAutofit/>
          </a:bodyPr>
          <a:lstStyle/>
          <a:p>
            <a:pPr indent="0" lvl="1" marL="457200" marR="0" rtl="0" algn="l">
              <a:lnSpc>
                <a:spcPct val="100000"/>
              </a:lnSpc>
              <a:spcBef>
                <a:spcPts val="0"/>
              </a:spcBef>
              <a:spcAft>
                <a:spcPts val="0"/>
              </a:spcAft>
              <a:buClr>
                <a:srgbClr val="000000"/>
              </a:buClr>
              <a:buSzPct val="25000"/>
              <a:buFont typeface="Calibri"/>
              <a:buNone/>
            </a:pPr>
            <a:r>
              <a:rPr b="1" i="0" lang="en-US" sz="1600" u="none" cap="none" strike="noStrike">
                <a:solidFill>
                  <a:srgbClr val="000000"/>
                </a:solidFill>
                <a:latin typeface="Calibri"/>
                <a:ea typeface="Calibri"/>
                <a:cs typeface="Calibri"/>
                <a:sym typeface="Calibri"/>
              </a:rPr>
              <a:t>Публикации:</a:t>
            </a:r>
          </a:p>
          <a:p>
            <a:pPr indent="0" lvl="1" marL="457200" marR="0" rtl="0" algn="l">
              <a:lnSpc>
                <a:spcPct val="100000"/>
              </a:lnSpc>
              <a:spcBef>
                <a:spcPts val="0"/>
              </a:spcBef>
              <a:spcAft>
                <a:spcPts val="0"/>
              </a:spcAft>
              <a:buClr>
                <a:srgbClr val="000000"/>
              </a:buClr>
              <a:buSzPct val="25000"/>
              <a:buFont typeface="Calibri"/>
              <a:buNone/>
            </a:pPr>
            <a:r>
              <a:rPr b="0" i="0" lang="en-US" sz="1600" u="none" cap="none" strike="noStrike">
                <a:solidFill>
                  <a:srgbClr val="000000"/>
                </a:solidFill>
                <a:latin typeface="Calibri"/>
                <a:ea typeface="Calibri"/>
                <a:cs typeface="Calibri"/>
                <a:sym typeface="Calibri"/>
              </a:rPr>
              <a:t>1. </a:t>
            </a:r>
            <a:r>
              <a:rPr b="1" i="0" lang="en-US" sz="1600" u="none" cap="none" strike="noStrike">
                <a:solidFill>
                  <a:srgbClr val="000000"/>
                </a:solidFill>
                <a:latin typeface="Calibri"/>
                <a:ea typeface="Calibri"/>
                <a:cs typeface="Calibri"/>
                <a:sym typeface="Calibri"/>
              </a:rPr>
              <a:t>Scientific Reports. </a:t>
            </a:r>
            <a:r>
              <a:rPr b="0" i="0" lang="en-US" sz="1600" u="none" cap="none" strike="noStrike">
                <a:solidFill>
                  <a:srgbClr val="000000"/>
                </a:solidFill>
                <a:latin typeface="Calibri"/>
                <a:ea typeface="Calibri"/>
                <a:cs typeface="Calibri"/>
                <a:sym typeface="Calibri"/>
              </a:rPr>
              <a:t>2016. 6:35103. </a:t>
            </a:r>
            <a:r>
              <a:rPr b="1" i="0" lang="en-US" sz="1600" u="none" cap="none" strike="noStrike">
                <a:solidFill>
                  <a:srgbClr val="000000"/>
                </a:solidFill>
                <a:latin typeface="Calibri"/>
                <a:ea typeface="Calibri"/>
                <a:cs typeface="Calibri"/>
                <a:sym typeface="Calibri"/>
              </a:rPr>
              <a:t>IF 5.5</a:t>
            </a:r>
          </a:p>
          <a:p>
            <a:pPr indent="0" lvl="1" marL="457200" marR="0" rtl="0" algn="l">
              <a:lnSpc>
                <a:spcPct val="100000"/>
              </a:lnSpc>
              <a:spcBef>
                <a:spcPts val="0"/>
              </a:spcBef>
              <a:spcAft>
                <a:spcPts val="0"/>
              </a:spcAft>
              <a:buClr>
                <a:srgbClr val="000000"/>
              </a:buClr>
              <a:buSzPct val="25000"/>
              <a:buFont typeface="Calibri"/>
              <a:buNone/>
            </a:pPr>
            <a:r>
              <a:rPr b="0" i="0" lang="en-US" sz="1600" u="none" cap="none" strike="noStrike">
                <a:solidFill>
                  <a:srgbClr val="000000"/>
                </a:solidFill>
                <a:latin typeface="Calibri"/>
                <a:ea typeface="Calibri"/>
                <a:cs typeface="Calibri"/>
                <a:sym typeface="Calibri"/>
              </a:rPr>
              <a:t>2. </a:t>
            </a:r>
            <a:r>
              <a:rPr b="1" i="0" lang="en-US" sz="1600" u="none" cap="none" strike="noStrike">
                <a:solidFill>
                  <a:srgbClr val="000000"/>
                </a:solidFill>
                <a:latin typeface="Calibri"/>
                <a:ea typeface="Calibri"/>
                <a:cs typeface="Calibri"/>
                <a:sym typeface="Calibri"/>
              </a:rPr>
              <a:t>Nanoscale.</a:t>
            </a:r>
            <a:r>
              <a:rPr b="0" i="0" lang="en-US" sz="1600" u="none" cap="none" strike="noStrike">
                <a:solidFill>
                  <a:srgbClr val="000000"/>
                </a:solidFill>
                <a:latin typeface="Calibri"/>
                <a:ea typeface="Calibri"/>
                <a:cs typeface="Calibri"/>
                <a:sym typeface="Calibri"/>
              </a:rPr>
              <a:t> 2016. 8(25):12764-72. </a:t>
            </a:r>
            <a:r>
              <a:rPr b="1" i="0" lang="en-US" sz="1600" u="none" cap="none" strike="noStrike">
                <a:solidFill>
                  <a:srgbClr val="000000"/>
                </a:solidFill>
                <a:latin typeface="Calibri"/>
                <a:ea typeface="Calibri"/>
                <a:cs typeface="Calibri"/>
                <a:sym typeface="Calibri"/>
              </a:rPr>
              <a:t>IF 7.76</a:t>
            </a:r>
          </a:p>
          <a:p>
            <a:pPr indent="0" lvl="1" marL="457200" marR="0" rtl="0" algn="l">
              <a:lnSpc>
                <a:spcPct val="100000"/>
              </a:lnSpc>
              <a:spcBef>
                <a:spcPts val="0"/>
              </a:spcBef>
              <a:spcAft>
                <a:spcPts val="0"/>
              </a:spcAft>
              <a:buClr>
                <a:srgbClr val="000000"/>
              </a:buClr>
              <a:buSzPct val="25000"/>
              <a:buFont typeface="Calibri"/>
              <a:buNone/>
            </a:pPr>
            <a:r>
              <a:rPr b="0" i="0" lang="en-US" sz="1600" u="none" cap="none" strike="noStrike">
                <a:solidFill>
                  <a:srgbClr val="000000"/>
                </a:solidFill>
                <a:latin typeface="Calibri"/>
                <a:ea typeface="Calibri"/>
                <a:cs typeface="Calibri"/>
                <a:sym typeface="Calibri"/>
              </a:rPr>
              <a:t>3. </a:t>
            </a:r>
            <a:r>
              <a:rPr b="1" i="0" lang="en-US" sz="1600" u="none" cap="none" strike="noStrike">
                <a:solidFill>
                  <a:srgbClr val="000000"/>
                </a:solidFill>
                <a:latin typeface="Calibri"/>
                <a:ea typeface="Calibri"/>
                <a:cs typeface="Calibri"/>
                <a:sym typeface="Calibri"/>
              </a:rPr>
              <a:t>J. Controlled Release. </a:t>
            </a:r>
            <a:r>
              <a:rPr b="0" i="0" lang="en-US" sz="1600" u="none" cap="none" strike="noStrike">
                <a:solidFill>
                  <a:srgbClr val="000000"/>
                </a:solidFill>
                <a:latin typeface="Calibri"/>
                <a:ea typeface="Calibri"/>
                <a:cs typeface="Calibri"/>
                <a:sym typeface="Calibri"/>
              </a:rPr>
              <a:t>2016. 233:48-56. </a:t>
            </a:r>
            <a:r>
              <a:rPr b="1" i="0" lang="en-US" sz="1600" u="none" cap="none" strike="noStrike">
                <a:solidFill>
                  <a:srgbClr val="000000"/>
                </a:solidFill>
                <a:latin typeface="Calibri"/>
                <a:ea typeface="Calibri"/>
                <a:cs typeface="Calibri"/>
                <a:sym typeface="Calibri"/>
              </a:rPr>
              <a:t>IF 7.705</a:t>
            </a:r>
          </a:p>
          <a:p>
            <a:pPr indent="0" lvl="1" marL="457200" marR="0" rtl="0" algn="l">
              <a:lnSpc>
                <a:spcPct val="100000"/>
              </a:lnSpc>
              <a:spcBef>
                <a:spcPts val="0"/>
              </a:spcBef>
              <a:spcAft>
                <a:spcPts val="0"/>
              </a:spcAft>
              <a:buClr>
                <a:srgbClr val="000000"/>
              </a:buClr>
              <a:buSzPct val="25000"/>
              <a:buFont typeface="Calibri"/>
              <a:buNone/>
            </a:pPr>
            <a:r>
              <a:rPr b="0" i="0" lang="en-US" sz="1600" u="none" cap="none" strike="noStrike">
                <a:solidFill>
                  <a:srgbClr val="000000"/>
                </a:solidFill>
                <a:latin typeface="Calibri"/>
                <a:ea typeface="Calibri"/>
                <a:cs typeface="Calibri"/>
                <a:sym typeface="Calibri"/>
              </a:rPr>
              <a:t>4. </a:t>
            </a:r>
            <a:r>
              <a:rPr b="1" i="0" lang="en-US" sz="1600" u="none" cap="none" strike="noStrike">
                <a:solidFill>
                  <a:srgbClr val="000000"/>
                </a:solidFill>
                <a:latin typeface="Calibri"/>
                <a:ea typeface="Calibri"/>
                <a:cs typeface="Calibri"/>
                <a:sym typeface="Calibri"/>
              </a:rPr>
              <a:t>J. Biophotonics. </a:t>
            </a:r>
            <a:r>
              <a:rPr b="0" i="0" lang="en-US" sz="1600" u="none" cap="none" strike="noStrike">
                <a:solidFill>
                  <a:srgbClr val="000000"/>
                </a:solidFill>
                <a:latin typeface="Calibri"/>
                <a:ea typeface="Calibri"/>
                <a:cs typeface="Calibri"/>
                <a:sym typeface="Calibri"/>
              </a:rPr>
              <a:t>2016 Jul 20. [Epub] </a:t>
            </a:r>
            <a:r>
              <a:rPr b="1" i="0" lang="en-US" sz="1600" u="none" cap="none" strike="noStrike">
                <a:solidFill>
                  <a:srgbClr val="000000"/>
                </a:solidFill>
                <a:latin typeface="Calibri"/>
                <a:ea typeface="Calibri"/>
                <a:cs typeface="Calibri"/>
                <a:sym typeface="Calibri"/>
              </a:rPr>
              <a:t>IF 3.818</a:t>
            </a:r>
          </a:p>
          <a:p>
            <a:pPr indent="0" lvl="0" marL="0" marR="0" rtl="0" algn="l">
              <a:lnSpc>
                <a:spcPct val="100000"/>
              </a:lnSpc>
              <a:spcBef>
                <a:spcPts val="0"/>
              </a:spcBef>
              <a:spcAft>
                <a:spcPts val="0"/>
              </a:spcAft>
              <a:buClr>
                <a:srgbClr val="000000"/>
              </a:buClr>
              <a:buFont typeface="Arial"/>
              <a:buNone/>
            </a:pPr>
            <a:r>
              <a:t/>
            </a:r>
            <a:endParaRPr b="0" i="0" sz="1600" u="none" cap="none" strike="noStrike">
              <a:solidFill>
                <a:srgbClr val="000000"/>
              </a:solidFill>
              <a:latin typeface="Calibri"/>
              <a:ea typeface="Calibri"/>
              <a:cs typeface="Calibri"/>
              <a:sym typeface="Calibri"/>
            </a:endParaRPr>
          </a:p>
        </p:txBody>
      </p:sp>
      <p:sp>
        <p:nvSpPr>
          <p:cNvPr id="2693" name="Shape 2693"/>
          <p:cNvSpPr txBox="1"/>
          <p:nvPr/>
        </p:nvSpPr>
        <p:spPr>
          <a:xfrm>
            <a:off x="3976687" y="2886075"/>
            <a:ext cx="914400" cy="738187"/>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400" u="sng" cap="none" strike="noStrike">
                <a:solidFill>
                  <a:srgbClr val="000000"/>
                </a:solidFill>
                <a:latin typeface="Calibri"/>
                <a:ea typeface="Calibri"/>
                <a:cs typeface="Calibri"/>
                <a:sym typeface="Calibri"/>
              </a:rPr>
              <a:t>НАФ + ФМН</a:t>
            </a:r>
          </a:p>
          <a:p>
            <a:pPr indent="0" lvl="0" marL="0" marR="0" rtl="0" algn="l">
              <a:lnSpc>
                <a:spcPct val="100000"/>
              </a:lnSpc>
              <a:spcBef>
                <a:spcPts val="0"/>
              </a:spcBef>
              <a:spcAft>
                <a:spcPts val="0"/>
              </a:spcAft>
              <a:buClr>
                <a:srgbClr val="000000"/>
              </a:buClr>
              <a:buSzPct val="25000"/>
              <a:buFont typeface="Calibri"/>
              <a:buNone/>
            </a:pPr>
            <a:r>
              <a:rPr b="1" i="0" lang="en-US" sz="1400" u="sng" cap="none" strike="noStrike">
                <a:solidFill>
                  <a:srgbClr val="000000"/>
                </a:solidFill>
                <a:latin typeface="Calibri"/>
                <a:ea typeface="Calibri"/>
                <a:cs typeface="Calibri"/>
                <a:sym typeface="Calibri"/>
              </a:rPr>
              <a:t>Контроль</a:t>
            </a:r>
          </a:p>
        </p:txBody>
      </p:sp>
      <p:grpSp>
        <p:nvGrpSpPr>
          <p:cNvPr id="2694" name="Shape 2694"/>
          <p:cNvGrpSpPr/>
          <p:nvPr/>
        </p:nvGrpSpPr>
        <p:grpSpPr>
          <a:xfrm>
            <a:off x="631825" y="2803524"/>
            <a:ext cx="4429122" cy="2085973"/>
            <a:chOff x="0" y="0"/>
            <a:chExt cx="2147483642" cy="2147483642"/>
          </a:xfrm>
        </p:grpSpPr>
        <p:pic>
          <p:nvPicPr>
            <p:cNvPr id="2695" name="Shape 2695"/>
            <p:cNvPicPr preferRelativeResize="0"/>
            <p:nvPr/>
          </p:nvPicPr>
          <p:blipFill rotWithShape="1">
            <a:blip r:embed="rId3">
              <a:alphaModFix/>
            </a:blip>
            <a:srcRect b="58582" l="28526" r="33366" t="23433"/>
            <a:stretch/>
          </p:blipFill>
          <p:spPr>
            <a:xfrm>
              <a:off x="0" y="0"/>
              <a:ext cx="2147483642" cy="2147483642"/>
            </a:xfrm>
            <a:prstGeom prst="rect">
              <a:avLst/>
            </a:prstGeom>
            <a:noFill/>
            <a:ln>
              <a:noFill/>
            </a:ln>
          </p:spPr>
        </p:pic>
        <p:sp>
          <p:nvSpPr>
            <p:cNvPr id="2696" name="Shape 2696"/>
            <p:cNvSpPr txBox="1"/>
            <p:nvPr/>
          </p:nvSpPr>
          <p:spPr>
            <a:xfrm>
              <a:off x="1621024500" y="41040978"/>
              <a:ext cx="443356613" cy="760565460"/>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НАФ + ФМН</a:t>
              </a:r>
            </a:p>
            <a:p>
              <a:pPr indent="0" lvl="0" marL="0" marR="0" rtl="0" algn="l">
                <a:lnSpc>
                  <a:spcPct val="10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Контроль</a:t>
              </a:r>
            </a:p>
          </p:txBody>
        </p:sp>
      </p:grpSp>
      <p:sp>
        <p:nvSpPr>
          <p:cNvPr id="2697" name="Shape 2697"/>
          <p:cNvSpPr txBox="1"/>
          <p:nvPr/>
        </p:nvSpPr>
        <p:spPr>
          <a:xfrm>
            <a:off x="3403600" y="4667250"/>
            <a:ext cx="1266825" cy="307974"/>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Время, дни</a:t>
            </a:r>
          </a:p>
        </p:txBody>
      </p:sp>
      <p:sp>
        <p:nvSpPr>
          <p:cNvPr id="2698" name="Shape 2698"/>
          <p:cNvSpPr txBox="1"/>
          <p:nvPr/>
        </p:nvSpPr>
        <p:spPr>
          <a:xfrm rot="-5400000">
            <a:off x="1502567" y="3606005"/>
            <a:ext cx="2127249" cy="414337"/>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Объем опухоли, куб. мм</a:t>
            </a:r>
          </a:p>
        </p:txBody>
      </p:sp>
      <p:sp>
        <p:nvSpPr>
          <p:cNvPr id="2699" name="Shape 2699"/>
          <p:cNvSpPr txBox="1"/>
          <p:nvPr/>
        </p:nvSpPr>
        <p:spPr>
          <a:xfrm>
            <a:off x="1849434" y="2732084"/>
            <a:ext cx="509586" cy="522285"/>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B050"/>
              </a:buClr>
              <a:buSzPct val="25000"/>
              <a:buFont typeface="Calibri"/>
              <a:buNone/>
            </a:pPr>
            <a:r>
              <a:rPr b="1" i="0" lang="en-US" sz="1400" u="none" cap="none" strike="noStrike">
                <a:solidFill>
                  <a:srgbClr val="00B050"/>
                </a:solidFill>
                <a:latin typeface="Calibri"/>
                <a:ea typeface="Calibri"/>
                <a:cs typeface="Calibri"/>
                <a:sym typeface="Calibri"/>
              </a:rPr>
              <a:t>ФМН</a:t>
            </a:r>
          </a:p>
        </p:txBody>
      </p:sp>
      <p:sp>
        <p:nvSpPr>
          <p:cNvPr id="2700" name="Shape 2700"/>
          <p:cNvSpPr txBox="1"/>
          <p:nvPr/>
        </p:nvSpPr>
        <p:spPr>
          <a:xfrm>
            <a:off x="1900234" y="3692525"/>
            <a:ext cx="508000" cy="522285"/>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70C0"/>
              </a:buClr>
              <a:buSzPct val="25000"/>
              <a:buFont typeface="Calibri"/>
              <a:buNone/>
            </a:pPr>
            <a:r>
              <a:rPr b="1" i="0" lang="en-US" sz="1400" u="none" cap="none" strike="noStrike">
                <a:solidFill>
                  <a:srgbClr val="0070C0"/>
                </a:solidFill>
                <a:latin typeface="Calibri"/>
                <a:ea typeface="Calibri"/>
                <a:cs typeface="Calibri"/>
                <a:sym typeface="Calibri"/>
              </a:rPr>
              <a:t>НАФ</a:t>
            </a:r>
          </a:p>
        </p:txBody>
      </p:sp>
      <p:sp>
        <p:nvSpPr>
          <p:cNvPr id="2701" name="Shape 2701"/>
          <p:cNvSpPr txBox="1"/>
          <p:nvPr/>
        </p:nvSpPr>
        <p:spPr>
          <a:xfrm>
            <a:off x="2911475" y="3670300"/>
            <a:ext cx="701674" cy="523873"/>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Лечение</a:t>
            </a:r>
          </a:p>
        </p:txBody>
      </p:sp>
      <p:sp>
        <p:nvSpPr>
          <p:cNvPr id="2702" name="Shape 2702"/>
          <p:cNvSpPr txBox="1"/>
          <p:nvPr/>
        </p:nvSpPr>
        <p:spPr>
          <a:xfrm>
            <a:off x="6257925" y="5180012"/>
            <a:ext cx="696912" cy="522285"/>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Контроль</a:t>
            </a:r>
          </a:p>
        </p:txBody>
      </p:sp>
      <p:sp>
        <p:nvSpPr>
          <p:cNvPr id="2703" name="Shape 2703"/>
          <p:cNvSpPr txBox="1"/>
          <p:nvPr/>
        </p:nvSpPr>
        <p:spPr>
          <a:xfrm>
            <a:off x="7686675" y="5191125"/>
            <a:ext cx="893762" cy="522285"/>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НАФ + ФМН</a:t>
            </a:r>
          </a:p>
        </p:txBody>
      </p:sp>
      <p:sp>
        <p:nvSpPr>
          <p:cNvPr id="2704" name="Shape 2704"/>
          <p:cNvSpPr txBox="1"/>
          <p:nvPr/>
        </p:nvSpPr>
        <p:spPr>
          <a:xfrm>
            <a:off x="263525" y="3027359"/>
            <a:ext cx="249237" cy="369886"/>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800" u="none" cap="none" strike="noStrike">
                <a:solidFill>
                  <a:srgbClr val="000000"/>
                </a:solidFill>
                <a:latin typeface="Calibri"/>
                <a:ea typeface="Calibri"/>
                <a:cs typeface="Calibri"/>
                <a:sym typeface="Calibri"/>
              </a:rPr>
              <a:t>А</a:t>
            </a:r>
          </a:p>
        </p:txBody>
      </p:sp>
      <p:sp>
        <p:nvSpPr>
          <p:cNvPr id="2705" name="Shape 2705"/>
          <p:cNvSpPr txBox="1"/>
          <p:nvPr/>
        </p:nvSpPr>
        <p:spPr>
          <a:xfrm>
            <a:off x="2890834" y="2752725"/>
            <a:ext cx="249237" cy="368298"/>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800" u="none" cap="none" strike="noStrike">
                <a:solidFill>
                  <a:srgbClr val="000000"/>
                </a:solidFill>
                <a:latin typeface="Calibri"/>
                <a:ea typeface="Calibri"/>
                <a:cs typeface="Calibri"/>
                <a:sym typeface="Calibri"/>
              </a:rPr>
              <a:t>Б</a:t>
            </a:r>
          </a:p>
        </p:txBody>
      </p:sp>
      <p:sp>
        <p:nvSpPr>
          <p:cNvPr id="2706" name="Shape 2706"/>
          <p:cNvSpPr txBox="1"/>
          <p:nvPr/>
        </p:nvSpPr>
        <p:spPr>
          <a:xfrm>
            <a:off x="5149850" y="5064125"/>
            <a:ext cx="249237" cy="368298"/>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800" u="none" cap="none" strike="noStrike">
                <a:solidFill>
                  <a:srgbClr val="000000"/>
                </a:solidFill>
                <a:latin typeface="Calibri"/>
                <a:ea typeface="Calibri"/>
                <a:cs typeface="Calibri"/>
                <a:sym typeface="Calibri"/>
              </a:rPr>
              <a:t>Г</a:t>
            </a:r>
          </a:p>
        </p:txBody>
      </p:sp>
      <p:sp>
        <p:nvSpPr>
          <p:cNvPr id="2707" name="Shape 2707"/>
          <p:cNvSpPr txBox="1"/>
          <p:nvPr/>
        </p:nvSpPr>
        <p:spPr>
          <a:xfrm>
            <a:off x="5164137" y="2576509"/>
            <a:ext cx="211136" cy="369886"/>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800" u="none" cap="none" strike="noStrike">
                <a:solidFill>
                  <a:srgbClr val="000000"/>
                </a:solidFill>
                <a:latin typeface="Calibri"/>
                <a:ea typeface="Calibri"/>
                <a:cs typeface="Calibri"/>
                <a:sym typeface="Calibri"/>
              </a:rPr>
              <a:t>В</a:t>
            </a:r>
          </a:p>
        </p:txBody>
      </p:sp>
      <p:sp>
        <p:nvSpPr>
          <p:cNvPr id="2708" name="Shape 2708"/>
          <p:cNvSpPr txBox="1"/>
          <p:nvPr/>
        </p:nvSpPr>
        <p:spPr>
          <a:xfrm rot="-5400000">
            <a:off x="4263229" y="3752055"/>
            <a:ext cx="2122487" cy="384174"/>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300" u="none" cap="none" strike="noStrike">
                <a:solidFill>
                  <a:srgbClr val="000000"/>
                </a:solidFill>
                <a:latin typeface="Calibri"/>
                <a:ea typeface="Calibri"/>
                <a:cs typeface="Calibri"/>
                <a:sym typeface="Calibri"/>
              </a:rPr>
              <a:t>НАФ + ФМН          Контроль</a:t>
            </a:r>
          </a:p>
        </p:txBody>
      </p:sp>
      <p:sp>
        <p:nvSpPr>
          <p:cNvPr id="2709" name="Shape 2709"/>
          <p:cNvSpPr txBox="1"/>
          <p:nvPr/>
        </p:nvSpPr>
        <p:spPr>
          <a:xfrm>
            <a:off x="5370512" y="2463800"/>
            <a:ext cx="3317875" cy="73818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     15-ый день              25-ый день             50-ый  день</a:t>
            </a:r>
          </a:p>
          <a:p>
            <a:pPr indent="0" lvl="0" marL="0" marR="0" rtl="0" algn="l">
              <a:lnSpc>
                <a:spcPct val="10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     (облучение)</a:t>
            </a:r>
          </a:p>
        </p:txBody>
      </p:sp>
      <p:pic>
        <p:nvPicPr>
          <p:cNvPr id="2710" name="Shape 2710"/>
          <p:cNvPicPr preferRelativeResize="0"/>
          <p:nvPr/>
        </p:nvPicPr>
        <p:blipFill rotWithShape="1">
          <a:blip r:embed="rId4">
            <a:alphaModFix/>
          </a:blip>
          <a:srcRect b="0" l="0" r="0" t="0"/>
          <a:stretch/>
        </p:blipFill>
        <p:spPr>
          <a:xfrm>
            <a:off x="61909" y="46035"/>
            <a:ext cx="652462" cy="99377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14" name="Shape 2714"/>
        <p:cNvGrpSpPr/>
        <p:nvPr/>
      </p:nvGrpSpPr>
      <p:grpSpPr>
        <a:xfrm>
          <a:off x="0" y="0"/>
          <a:ext cx="0" cy="0"/>
          <a:chOff x="0" y="0"/>
          <a:chExt cx="0" cy="0"/>
        </a:xfrm>
      </p:grpSpPr>
      <p:sp>
        <p:nvSpPr>
          <p:cNvPr id="2715" name="Shape 2715"/>
          <p:cNvSpPr txBox="1"/>
          <p:nvPr>
            <p:ph type="title"/>
          </p:nvPr>
        </p:nvSpPr>
        <p:spPr>
          <a:xfrm>
            <a:off x="684212" y="1196975"/>
            <a:ext cx="7772400" cy="2200275"/>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chemeClr val="lt2"/>
              </a:buClr>
              <a:buSzPct val="25000"/>
              <a:buFont typeface="Arial"/>
              <a:buNone/>
            </a:pPr>
            <a:r>
              <a:rPr b="0" i="0" lang="en-US" sz="4800" u="none" cap="none" strike="noStrike">
                <a:solidFill>
                  <a:schemeClr val="lt2"/>
                </a:solidFill>
                <a:latin typeface="Arial"/>
                <a:ea typeface="Arial"/>
                <a:cs typeface="Arial"/>
                <a:sym typeface="Arial"/>
              </a:rPr>
              <a:t>ОТДЕЛ СТРУКТУРНОЙ БИОЛОГИИ</a:t>
            </a:r>
          </a:p>
        </p:txBody>
      </p:sp>
      <p:sp>
        <p:nvSpPr>
          <p:cNvPr id="2716" name="Shape 2716"/>
          <p:cNvSpPr txBox="1"/>
          <p:nvPr>
            <p:ph idx="1" type="body"/>
          </p:nvPr>
        </p:nvSpPr>
        <p:spPr>
          <a:xfrm>
            <a:off x="722312" y="4627562"/>
            <a:ext cx="7772400" cy="1500187"/>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accent1"/>
              </a:buClr>
              <a:buSzPct val="25000"/>
              <a:buFont typeface="Arial"/>
              <a:buNone/>
            </a:pPr>
            <a:r>
              <a:t/>
            </a:r>
            <a:endParaRPr b="0" i="0" sz="4400" u="none" cap="none" strike="noStrike">
              <a:solidFill>
                <a:schemeClr val="lt2"/>
              </a:solidFill>
              <a:latin typeface="Times New Roman"/>
              <a:ea typeface="Times New Roman"/>
              <a:cs typeface="Times New Roman"/>
              <a:sym typeface="Times New Roman"/>
            </a:endParaRPr>
          </a:p>
          <a:p>
            <a:pPr indent="0" lvl="0" marL="0" marR="0" rtl="0" algn="l">
              <a:lnSpc>
                <a:spcPct val="100000"/>
              </a:lnSpc>
              <a:spcBef>
                <a:spcPts val="880"/>
              </a:spcBef>
              <a:spcAft>
                <a:spcPts val="0"/>
              </a:spcAft>
              <a:buClr>
                <a:schemeClr val="accent1"/>
              </a:buClr>
              <a:buSzPct val="25000"/>
              <a:buFont typeface="Arial"/>
              <a:buNone/>
            </a:pPr>
            <a:r>
              <a:t/>
            </a:r>
            <a:endParaRPr b="0" i="0" sz="4400" u="none" cap="none" strike="noStrike">
              <a:solidFill>
                <a:schemeClr val="lt2"/>
              </a:solidFill>
              <a:latin typeface="Times New Roman"/>
              <a:ea typeface="Times New Roman"/>
              <a:cs typeface="Times New Roman"/>
              <a:sym typeface="Times New Roman"/>
            </a:endParaRPr>
          </a:p>
        </p:txBody>
      </p:sp>
      <p:sp>
        <p:nvSpPr>
          <p:cNvPr id="2717" name="Shape 2717"/>
          <p:cNvSpPr txBox="1"/>
          <p:nvPr/>
        </p:nvSpPr>
        <p:spPr>
          <a:xfrm>
            <a:off x="1431925" y="4786312"/>
            <a:ext cx="6815136" cy="922337"/>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r>
              <a:rPr b="0" i="0" lang="en-US" sz="5400" u="none" cap="none" strike="noStrike">
                <a:solidFill>
                  <a:srgbClr val="FFFFFF"/>
                </a:solidFill>
                <a:latin typeface="Calibri"/>
                <a:ea typeface="Calibri"/>
                <a:cs typeface="Calibri"/>
                <a:sym typeface="Calibri"/>
              </a:rPr>
              <a:t>(А.С. Арсеньев)</a:t>
            </a:r>
          </a:p>
        </p:txBody>
      </p:sp>
      <p:pic>
        <p:nvPicPr>
          <p:cNvPr id="2718" name="Shape 2718"/>
          <p:cNvPicPr preferRelativeResize="0"/>
          <p:nvPr/>
        </p:nvPicPr>
        <p:blipFill rotWithShape="1">
          <a:blip r:embed="rId3">
            <a:alphaModFix/>
          </a:blip>
          <a:srcRect b="0" l="0" r="0" t="0"/>
          <a:stretch/>
        </p:blipFill>
        <p:spPr>
          <a:xfrm>
            <a:off x="107950" y="557212"/>
            <a:ext cx="652462" cy="99377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22" name="Shape 2722"/>
        <p:cNvGrpSpPr/>
        <p:nvPr/>
      </p:nvGrpSpPr>
      <p:grpSpPr>
        <a:xfrm>
          <a:off x="0" y="0"/>
          <a:ext cx="0" cy="0"/>
          <a:chOff x="0" y="0"/>
          <a:chExt cx="0" cy="0"/>
        </a:xfrm>
      </p:grpSpPr>
      <p:sp>
        <p:nvSpPr>
          <p:cNvPr id="2723" name="Shape 2723"/>
          <p:cNvSpPr txBox="1"/>
          <p:nvPr/>
        </p:nvSpPr>
        <p:spPr>
          <a:xfrm>
            <a:off x="277812" y="115884"/>
            <a:ext cx="8542337" cy="94615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0" lang="en-US" sz="1800" u="none" cap="none" strike="noStrike">
                <a:solidFill>
                  <a:srgbClr val="000000"/>
                </a:solidFill>
                <a:latin typeface="Calibri"/>
                <a:ea typeface="Calibri"/>
                <a:cs typeface="Calibri"/>
                <a:sym typeface="Calibri"/>
              </a:rPr>
              <a:t>Альтернативная димеризация ТМ домена рецептора EGFR </a:t>
            </a:r>
            <a:br>
              <a:rPr b="1" i="0" lang="en-US" sz="1800" u="none" cap="none" strike="noStrike">
                <a:solidFill>
                  <a:srgbClr val="000000"/>
                </a:solidFill>
                <a:latin typeface="Calibri"/>
                <a:ea typeface="Calibri"/>
                <a:cs typeface="Calibri"/>
                <a:sym typeface="Calibri"/>
              </a:rPr>
            </a:br>
            <a:r>
              <a:rPr b="1" i="0" lang="en-US" sz="1800" u="none" cap="none" strike="noStrike">
                <a:solidFill>
                  <a:srgbClr val="000000"/>
                </a:solidFill>
                <a:latin typeface="Calibri"/>
                <a:ea typeface="Calibri"/>
                <a:cs typeface="Calibri"/>
                <a:sym typeface="Calibri"/>
              </a:rPr>
              <a:t>и белок-липид опосредованный механизм активации РТК </a:t>
            </a:r>
          </a:p>
          <a:p>
            <a:pPr indent="0" lvl="0" marL="0" marR="0" rtl="0" algn="ctr">
              <a:lnSpc>
                <a:spcPct val="100000"/>
              </a:lnSpc>
              <a:spcBef>
                <a:spcPts val="0"/>
              </a:spcBef>
              <a:spcAft>
                <a:spcPts val="0"/>
              </a:spcAft>
              <a:buClr>
                <a:srgbClr val="0070C0"/>
              </a:buClr>
              <a:buSzPct val="25000"/>
              <a:buFont typeface="Calibri"/>
              <a:buNone/>
            </a:pPr>
            <a:r>
              <a:rPr b="1" i="0" lang="en-US" sz="1800" u="none" cap="none" strike="noStrike">
                <a:solidFill>
                  <a:srgbClr val="0070C0"/>
                </a:solidFill>
                <a:latin typeface="Calibri"/>
                <a:ea typeface="Calibri"/>
                <a:cs typeface="Calibri"/>
                <a:sym typeface="Calibri"/>
              </a:rPr>
              <a:t>лаборатория биомолекулярной ЯМР-спектроскопии, (</a:t>
            </a:r>
            <a:r>
              <a:rPr b="1" i="1" lang="en-US" sz="1800" u="none" cap="none" strike="noStrike">
                <a:solidFill>
                  <a:srgbClr val="0070C0"/>
                </a:solidFill>
                <a:latin typeface="Calibri"/>
                <a:ea typeface="Calibri"/>
                <a:cs typeface="Calibri"/>
                <a:sym typeface="Calibri"/>
              </a:rPr>
              <a:t>Арсеньев А.С</a:t>
            </a:r>
            <a:r>
              <a:rPr b="1" i="0" lang="en-US" sz="1800" u="none" cap="none" strike="noStrike">
                <a:solidFill>
                  <a:srgbClr val="0070C0"/>
                </a:solidFill>
                <a:latin typeface="Calibri"/>
                <a:ea typeface="Calibri"/>
                <a:cs typeface="Calibri"/>
                <a:sym typeface="Calibri"/>
              </a:rPr>
              <a:t>.)</a:t>
            </a:r>
          </a:p>
        </p:txBody>
      </p:sp>
      <p:sp>
        <p:nvSpPr>
          <p:cNvPr id="2724" name="Shape 2724"/>
          <p:cNvSpPr txBox="1"/>
          <p:nvPr/>
        </p:nvSpPr>
        <p:spPr>
          <a:xfrm>
            <a:off x="166684" y="5951537"/>
            <a:ext cx="8720136" cy="646112"/>
          </a:xfrm>
          <a:prstGeom prst="rect">
            <a:avLst/>
          </a:prstGeom>
          <a:noFill/>
          <a:ln>
            <a:noFill/>
          </a:ln>
        </p:spPr>
        <p:txBody>
          <a:bodyPr anchorCtr="0" anchor="t" bIns="45700" lIns="91425" rIns="91425" tIns="45700">
            <a:noAutofit/>
          </a:bodyPr>
          <a:lstStyle/>
          <a:p>
            <a:pPr indent="-228600" lvl="0" marL="228600" marR="0" rtl="0" algn="just">
              <a:lnSpc>
                <a:spcPct val="100000"/>
              </a:lnSpc>
              <a:spcBef>
                <a:spcPts val="0"/>
              </a:spcBef>
              <a:spcAft>
                <a:spcPts val="0"/>
              </a:spcAft>
              <a:buClr>
                <a:srgbClr val="000000"/>
              </a:buClr>
              <a:buSzPct val="100000"/>
              <a:buFont typeface="Calibri"/>
              <a:buAutoNum type="arabicPeriod"/>
            </a:pPr>
            <a:r>
              <a:rPr b="0" i="1" lang="en-US" sz="1200" u="none" cap="none" strike="noStrike">
                <a:solidFill>
                  <a:srgbClr val="000000"/>
                </a:solidFill>
                <a:latin typeface="Calibri"/>
                <a:ea typeface="Calibri"/>
                <a:cs typeface="Calibri"/>
                <a:sym typeface="Calibri"/>
              </a:rPr>
              <a:t>Bocharov E.V., Lesovoy D.M., Pavlov K.V., Pustovalova Y.E., Bocharova O.V., Arseniev A.S. Alternative packing of EGFR transmembrane domain suggests that protein-lipid interactions underlie signal conduction across membrane. Biochim Biophys Acta - Biomembranes 2016 Jun;1858(6):1254-61.</a:t>
            </a:r>
            <a:r>
              <a:rPr b="0" i="0" lang="en-US" sz="1200" u="none" cap="none" strike="noStrike">
                <a:solidFill>
                  <a:srgbClr val="000000"/>
                </a:solidFill>
                <a:latin typeface="Calibri"/>
                <a:ea typeface="Calibri"/>
                <a:cs typeface="Calibri"/>
                <a:sym typeface="Calibri"/>
              </a:rPr>
              <a:t>. (IF=3.687)</a:t>
            </a:r>
          </a:p>
        </p:txBody>
      </p:sp>
      <p:sp>
        <p:nvSpPr>
          <p:cNvPr id="2725" name="Shape 2725"/>
          <p:cNvSpPr txBox="1"/>
          <p:nvPr/>
        </p:nvSpPr>
        <p:spPr>
          <a:xfrm>
            <a:off x="395287" y="4133850"/>
            <a:ext cx="8494711" cy="1816099"/>
          </a:xfrm>
          <a:prstGeom prst="rect">
            <a:avLst/>
          </a:prstGeom>
          <a:noFill/>
          <a:ln>
            <a:noFill/>
          </a:ln>
        </p:spPr>
        <p:txBody>
          <a:bodyPr anchorCtr="0" anchor="t" bIns="45700" lIns="91425" rIns="91425" tIns="45700">
            <a:noAutofit/>
          </a:bodyPr>
          <a:lstStyle/>
          <a:p>
            <a:pPr indent="0" lvl="0" marL="0" marR="0" rtl="0" algn="just">
              <a:lnSpc>
                <a:spcPct val="100000"/>
              </a:lnSpc>
              <a:spcBef>
                <a:spcPts val="0"/>
              </a:spcBef>
              <a:spcAft>
                <a:spcPts val="0"/>
              </a:spcAft>
              <a:buClr>
                <a:srgbClr val="000000"/>
              </a:buClr>
              <a:buSzPct val="25000"/>
              <a:buFont typeface="Calibri"/>
              <a:buNone/>
            </a:pPr>
            <a:r>
              <a:rPr b="0" i="0" lang="en-US" sz="1400" u="none" cap="none" strike="noStrike">
                <a:solidFill>
                  <a:srgbClr val="000000"/>
                </a:solidFill>
                <a:latin typeface="Calibri"/>
                <a:ea typeface="Calibri"/>
                <a:cs typeface="Calibri"/>
                <a:sym typeface="Calibri"/>
              </a:rPr>
              <a:t>Рецептор эпидермального фактора роста EGFR, как представитель HER/ErbB семейства рецепторных тирозинкиназ (РТК), играет ведущую роль в процессах пролиферации и дифференциации клеток в норме и при патологиях организма человека. С помощью ЯМР-спектроскопии высокого разрешения мы показали, что смена мембранноподобного окружения приводит к альтернативной димеризации  трансмембранного  домена EGFR (ТМД). Из сопоставления результатов исследования с литературными данными для лиганд-связывающих, примембранных и киназных доменов предложен новый механизм аллостерической передачи сигнала РТК через мембрану клетки посредством согласованных белок-липидного и белок-белковых взаимодействий, объясняющий ряд парадоксов, наблюдаемых при активации EGFR  и других РТК. </a:t>
            </a:r>
          </a:p>
        </p:txBody>
      </p:sp>
      <p:pic>
        <p:nvPicPr>
          <p:cNvPr descr="EGFRtmN_RAS16_4" id="2726" name="Shape 2726"/>
          <p:cNvPicPr preferRelativeResize="0"/>
          <p:nvPr/>
        </p:nvPicPr>
        <p:blipFill rotWithShape="1">
          <a:blip r:embed="rId3">
            <a:alphaModFix/>
          </a:blip>
          <a:srcRect b="0" l="0" r="0" t="0"/>
          <a:stretch/>
        </p:blipFill>
        <p:spPr>
          <a:xfrm>
            <a:off x="1455737" y="1149350"/>
            <a:ext cx="6186487" cy="2927350"/>
          </a:xfrm>
          <a:prstGeom prst="rect">
            <a:avLst/>
          </a:prstGeom>
          <a:noFill/>
          <a:ln>
            <a:noFill/>
          </a:ln>
        </p:spPr>
      </p:pic>
      <p:pic>
        <p:nvPicPr>
          <p:cNvPr id="2727" name="Shape 2727"/>
          <p:cNvPicPr preferRelativeResize="0"/>
          <p:nvPr/>
        </p:nvPicPr>
        <p:blipFill rotWithShape="1">
          <a:blip r:embed="rId4">
            <a:alphaModFix/>
          </a:blip>
          <a:srcRect b="0" l="0" r="0" t="0"/>
          <a:stretch/>
        </p:blipFill>
        <p:spPr>
          <a:xfrm>
            <a:off x="68259" y="0"/>
            <a:ext cx="654050" cy="99377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31" name="Shape 2731"/>
        <p:cNvGrpSpPr/>
        <p:nvPr/>
      </p:nvGrpSpPr>
      <p:grpSpPr>
        <a:xfrm>
          <a:off x="0" y="0"/>
          <a:ext cx="0" cy="0"/>
          <a:chOff x="0" y="0"/>
          <a:chExt cx="0" cy="0"/>
        </a:xfrm>
      </p:grpSpPr>
      <p:sp>
        <p:nvSpPr>
          <p:cNvPr id="2732" name="Shape 2732"/>
          <p:cNvSpPr txBox="1"/>
          <p:nvPr>
            <p:ph type="ctrTitle"/>
          </p:nvPr>
        </p:nvSpPr>
        <p:spPr>
          <a:xfrm>
            <a:off x="1143000" y="168275"/>
            <a:ext cx="6858000" cy="1006473"/>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0" i="0" lang="en-US" sz="2200" u="none" cap="none" strike="noStrike">
                <a:solidFill>
                  <a:schemeClr val="dk1"/>
                </a:solidFill>
                <a:latin typeface="Calibri"/>
                <a:ea typeface="Calibri"/>
                <a:cs typeface="Calibri"/>
                <a:sym typeface="Calibri"/>
              </a:rPr>
              <a:t>Температурная активация рецептора TRPV1: моделирование на компьютере</a:t>
            </a:r>
            <a:br>
              <a:rPr b="0" i="0" lang="en-US" sz="2900" u="none" cap="none" strike="noStrike">
                <a:solidFill>
                  <a:schemeClr val="dk1"/>
                </a:solidFill>
                <a:latin typeface="Calibri"/>
                <a:ea typeface="Calibri"/>
                <a:cs typeface="Calibri"/>
                <a:sym typeface="Calibri"/>
              </a:rPr>
            </a:br>
            <a:r>
              <a:rPr b="1" i="0" lang="en-US" sz="1600" u="none" cap="none" strike="noStrike">
                <a:solidFill>
                  <a:srgbClr val="0070C0"/>
                </a:solidFill>
                <a:latin typeface="Calibri"/>
                <a:ea typeface="Calibri"/>
                <a:cs typeface="Calibri"/>
                <a:sym typeface="Calibri"/>
              </a:rPr>
              <a:t>лаборатория моделирования биомолекулярных систем, (Р.Г. Ефремов)</a:t>
            </a:r>
          </a:p>
        </p:txBody>
      </p:sp>
      <p:pic>
        <p:nvPicPr>
          <p:cNvPr id="2733" name="Shape 2733"/>
          <p:cNvPicPr preferRelativeResize="0"/>
          <p:nvPr/>
        </p:nvPicPr>
        <p:blipFill rotWithShape="1">
          <a:blip r:embed="rId3">
            <a:alphaModFix/>
          </a:blip>
          <a:srcRect b="0" l="0" r="0" t="0"/>
          <a:stretch/>
        </p:blipFill>
        <p:spPr>
          <a:xfrm>
            <a:off x="423862" y="1439862"/>
            <a:ext cx="4572000" cy="2338387"/>
          </a:xfrm>
          <a:prstGeom prst="rect">
            <a:avLst/>
          </a:prstGeom>
          <a:noFill/>
          <a:ln>
            <a:noFill/>
          </a:ln>
        </p:spPr>
      </p:pic>
      <p:pic>
        <p:nvPicPr>
          <p:cNvPr id="2734" name="Shape 2734"/>
          <p:cNvPicPr preferRelativeResize="0"/>
          <p:nvPr/>
        </p:nvPicPr>
        <p:blipFill rotWithShape="1">
          <a:blip r:embed="rId4">
            <a:alphaModFix/>
          </a:blip>
          <a:srcRect b="0" l="0" r="0" t="0"/>
          <a:stretch/>
        </p:blipFill>
        <p:spPr>
          <a:xfrm>
            <a:off x="425450" y="3886200"/>
            <a:ext cx="4570410" cy="2971799"/>
          </a:xfrm>
          <a:prstGeom prst="rect">
            <a:avLst/>
          </a:prstGeom>
          <a:noFill/>
          <a:ln>
            <a:noFill/>
          </a:ln>
        </p:spPr>
      </p:pic>
      <p:sp>
        <p:nvSpPr>
          <p:cNvPr id="2735" name="Shape 2735"/>
          <p:cNvSpPr txBox="1"/>
          <p:nvPr/>
        </p:nvSpPr>
        <p:spPr>
          <a:xfrm>
            <a:off x="5272087" y="1635125"/>
            <a:ext cx="3536947" cy="4186234"/>
          </a:xfrm>
          <a:prstGeom prst="rect">
            <a:avLst/>
          </a:prstGeom>
          <a:noFill/>
          <a:ln>
            <a:noFill/>
          </a:ln>
        </p:spPr>
        <p:txBody>
          <a:bodyPr anchorCtr="0" anchor="t" bIns="45700" lIns="91425" rIns="91425" tIns="45700">
            <a:noAutofit/>
          </a:bodyPr>
          <a:lstStyle/>
          <a:p>
            <a:pPr indent="-285750" lvl="0" marL="285750" marR="0" rtl="0" algn="l">
              <a:lnSpc>
                <a:spcPct val="100000"/>
              </a:lnSpc>
              <a:spcBef>
                <a:spcPts val="0"/>
              </a:spcBef>
              <a:spcAft>
                <a:spcPts val="0"/>
              </a:spcAft>
              <a:buClr>
                <a:srgbClr val="000000"/>
              </a:buClr>
              <a:buSzPct val="100000"/>
              <a:buFont typeface="Arial"/>
              <a:buChar char="•"/>
            </a:pPr>
            <a:r>
              <a:rPr b="0" i="0" lang="en-US" sz="1400" u="none" cap="none" strike="noStrike">
                <a:solidFill>
                  <a:srgbClr val="000000"/>
                </a:solidFill>
                <a:latin typeface="Calibri"/>
                <a:ea typeface="Calibri"/>
                <a:cs typeface="Calibri"/>
                <a:sym typeface="Calibri"/>
              </a:rPr>
              <a:t>Создана компьютерная модель температурного сенсора TRPV1</a:t>
            </a:r>
          </a:p>
          <a:p>
            <a:pPr indent="-285750" lvl="0" marL="285750" marR="0" rtl="0" algn="l">
              <a:lnSpc>
                <a:spcPct val="100000"/>
              </a:lnSpc>
              <a:spcBef>
                <a:spcPts val="0"/>
              </a:spcBef>
              <a:spcAft>
                <a:spcPts val="0"/>
              </a:spcAft>
              <a:buClr>
                <a:srgbClr val="000000"/>
              </a:buClr>
              <a:buSzPct val="100000"/>
              <a:buFont typeface="Arial"/>
              <a:buChar char="•"/>
            </a:pPr>
            <a:r>
              <a:rPr b="0" i="0" lang="en-US" sz="1400" u="none" cap="none" strike="noStrike">
                <a:solidFill>
                  <a:srgbClr val="000000"/>
                </a:solidFill>
                <a:latin typeface="Calibri"/>
                <a:ea typeface="Calibri"/>
                <a:cs typeface="Calibri"/>
                <a:sym typeface="Calibri"/>
              </a:rPr>
              <a:t>При изменении температуры канал открывается и закрывается</a:t>
            </a:r>
          </a:p>
          <a:p>
            <a:pPr indent="-285750" lvl="0" marL="285750" marR="0" rtl="0" algn="l">
              <a:lnSpc>
                <a:spcPct val="100000"/>
              </a:lnSpc>
              <a:spcBef>
                <a:spcPts val="0"/>
              </a:spcBef>
              <a:spcAft>
                <a:spcPts val="0"/>
              </a:spcAft>
              <a:buClr>
                <a:srgbClr val="000000"/>
              </a:buClr>
              <a:buSzPct val="100000"/>
              <a:buFont typeface="Arial"/>
              <a:buChar char="•"/>
            </a:pPr>
            <a:r>
              <a:rPr b="0" i="0" lang="en-US" sz="1400" u="none" cap="none" strike="noStrike">
                <a:solidFill>
                  <a:srgbClr val="000000"/>
                </a:solidFill>
                <a:latin typeface="Calibri"/>
                <a:ea typeface="Calibri"/>
                <a:cs typeface="Calibri"/>
                <a:sym typeface="Calibri"/>
              </a:rPr>
              <a:t>Возможный механизм — экспонирование гидрофобных групп</a:t>
            </a:r>
          </a:p>
          <a:p>
            <a:pPr indent="-285750" lvl="0" marL="285750" marR="0" rtl="0" algn="l">
              <a:lnSpc>
                <a:spcPct val="100000"/>
              </a:lnSpc>
              <a:spcBef>
                <a:spcPts val="0"/>
              </a:spcBef>
              <a:spcAft>
                <a:spcPts val="0"/>
              </a:spcAft>
              <a:buClr>
                <a:srgbClr val="000000"/>
              </a:buClr>
              <a:buSzPct val="100000"/>
              <a:buFont typeface="Arial"/>
              <a:buChar char="•"/>
            </a:pPr>
            <a:r>
              <a:rPr b="0" i="0" lang="en-US" sz="1400" u="none" cap="none" strike="noStrike">
                <a:solidFill>
                  <a:srgbClr val="000000"/>
                </a:solidFill>
                <a:latin typeface="Calibri"/>
                <a:ea typeface="Calibri"/>
                <a:cs typeface="Calibri"/>
                <a:sym typeface="Calibri"/>
              </a:rPr>
              <a:t>Увидели «асимметричное» открывание канала</a:t>
            </a:r>
          </a:p>
          <a:p>
            <a:pPr indent="-285750" lvl="0" marL="285750" marR="0" rtl="0" algn="l">
              <a:lnSpc>
                <a:spcPct val="100000"/>
              </a:lnSpc>
              <a:spcBef>
                <a:spcPts val="0"/>
              </a:spcBef>
              <a:spcAft>
                <a:spcPts val="0"/>
              </a:spcAft>
              <a:buClr>
                <a:srgbClr val="000000"/>
              </a:buClr>
              <a:buSzPct val="100000"/>
              <a:buFont typeface="Arial"/>
              <a:buChar char="•"/>
            </a:pPr>
            <a:r>
              <a:rPr b="0" i="0" lang="en-US" sz="1400" u="none" cap="none" strike="noStrike">
                <a:solidFill>
                  <a:srgbClr val="000000"/>
                </a:solidFill>
                <a:latin typeface="Calibri"/>
                <a:ea typeface="Calibri"/>
                <a:cs typeface="Calibri"/>
                <a:sym typeface="Calibri"/>
              </a:rPr>
              <a:t>Перспектива — селективные лиганды TRPV1: анальгетические лекарства</a:t>
            </a:r>
          </a:p>
          <a:p>
            <a:pPr indent="-285750" lvl="0" marL="285750" marR="0" rtl="0" algn="l">
              <a:lnSpc>
                <a:spcPct val="100000"/>
              </a:lnSpc>
              <a:spcBef>
                <a:spcPts val="0"/>
              </a:spcBef>
              <a:spcAft>
                <a:spcPts val="0"/>
              </a:spcAft>
              <a:buClr>
                <a:schemeClr val="dk1"/>
              </a:buClr>
              <a:buFont typeface="Arial"/>
              <a:buNone/>
            </a:pPr>
            <a:r>
              <a:t/>
            </a:r>
            <a:endParaRPr b="0" i="0" sz="1800" u="none" cap="none" strike="noStrike">
              <a:solidFill>
                <a:srgbClr val="000000"/>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Font typeface="Calibri"/>
              <a:buNone/>
            </a:pPr>
            <a:r>
              <a:t/>
            </a:r>
            <a:endParaRPr b="0" i="0" sz="1800" u="none" cap="none" strike="noStrike">
              <a:solidFill>
                <a:srgbClr val="000000"/>
              </a:solidFill>
              <a:latin typeface="Calibri"/>
              <a:ea typeface="Calibri"/>
              <a:cs typeface="Calibri"/>
              <a:sym typeface="Calibri"/>
            </a:endParaRPr>
          </a:p>
          <a:p>
            <a:pPr indent="-285750" lvl="0" marL="285750" marR="0" rtl="0" algn="l">
              <a:lnSpc>
                <a:spcPct val="100000"/>
              </a:lnSpc>
              <a:spcBef>
                <a:spcPts val="0"/>
              </a:spcBef>
              <a:spcAft>
                <a:spcPts val="0"/>
              </a:spcAft>
              <a:buClr>
                <a:srgbClr val="000000"/>
              </a:buClr>
              <a:buSzPct val="25000"/>
              <a:buFont typeface="Calibri"/>
              <a:buNone/>
            </a:pPr>
            <a:r>
              <a:rPr b="0" i="0" lang="en-US" sz="1400" u="none" cap="none" strike="noStrike">
                <a:solidFill>
                  <a:srgbClr val="000000"/>
                </a:solidFill>
                <a:latin typeface="Calibri"/>
                <a:ea typeface="Calibri"/>
                <a:cs typeface="Calibri"/>
                <a:sym typeface="Calibri"/>
              </a:rPr>
              <a:t>Chugunov A.O., Volynsky P.E., Krylov N.A., Nolde D.E., Efremov R.G. (2016). Temperature-sensitive gating of TRPV1 channel as probed by atomistic simulations of its trans- and juxtamembrane domains. </a:t>
            </a:r>
            <a:r>
              <a:rPr b="0" i="1" lang="en-US" sz="1400" u="none" cap="none" strike="noStrike">
                <a:solidFill>
                  <a:srgbClr val="000000"/>
                </a:solidFill>
                <a:latin typeface="Calibri"/>
                <a:ea typeface="Calibri"/>
                <a:cs typeface="Calibri"/>
                <a:sym typeface="Calibri"/>
              </a:rPr>
              <a:t>Sci. Rep.</a:t>
            </a:r>
            <a:r>
              <a:rPr b="0" i="0" lang="en-US" sz="1400" u="none" cap="none" strike="noStrike">
                <a:solidFill>
                  <a:srgbClr val="000000"/>
                </a:solidFill>
                <a:latin typeface="Calibri"/>
                <a:ea typeface="Calibri"/>
                <a:cs typeface="Calibri"/>
                <a:sym typeface="Calibri"/>
              </a:rPr>
              <a:t> </a:t>
            </a:r>
            <a:r>
              <a:rPr b="1" i="0" lang="en-US" sz="1400" u="none" cap="none" strike="noStrike">
                <a:solidFill>
                  <a:srgbClr val="000000"/>
                </a:solidFill>
                <a:latin typeface="Calibri"/>
                <a:ea typeface="Calibri"/>
                <a:cs typeface="Calibri"/>
                <a:sym typeface="Calibri"/>
              </a:rPr>
              <a:t>6</a:t>
            </a:r>
            <a:r>
              <a:rPr b="0" i="0" lang="en-US" sz="1400" u="none" cap="none" strike="noStrike">
                <a:solidFill>
                  <a:srgbClr val="000000"/>
                </a:solidFill>
                <a:latin typeface="Calibri"/>
                <a:ea typeface="Calibri"/>
                <a:cs typeface="Calibri"/>
                <a:sym typeface="Calibri"/>
              </a:rPr>
              <a:t>, 33112</a:t>
            </a:r>
          </a:p>
          <a:p>
            <a:pPr indent="-285750" lvl="0" marL="285750" marR="0" rtl="0" algn="l">
              <a:lnSpc>
                <a:spcPct val="100000"/>
              </a:lnSpc>
              <a:spcBef>
                <a:spcPts val="0"/>
              </a:spcBef>
              <a:spcAft>
                <a:spcPts val="0"/>
              </a:spcAft>
              <a:buClr>
                <a:schemeClr val="dk1"/>
              </a:buClr>
              <a:buFont typeface="Calibri"/>
              <a:buNone/>
            </a:pPr>
            <a:r>
              <a:t/>
            </a:r>
            <a:endParaRPr b="0" i="0" sz="1000" u="none" cap="none" strike="noStrike">
              <a:solidFill>
                <a:srgbClr val="000000"/>
              </a:solidFill>
              <a:latin typeface="Calibri"/>
              <a:ea typeface="Calibri"/>
              <a:cs typeface="Calibri"/>
              <a:sym typeface="Calibri"/>
            </a:endParaRPr>
          </a:p>
          <a:p>
            <a:pPr indent="-285750" lvl="0" marL="285750" marR="0" rtl="0" algn="l">
              <a:lnSpc>
                <a:spcPct val="100000"/>
              </a:lnSpc>
              <a:spcBef>
                <a:spcPts val="0"/>
              </a:spcBef>
              <a:spcAft>
                <a:spcPts val="0"/>
              </a:spcAft>
              <a:buClr>
                <a:srgbClr val="000000"/>
              </a:buClr>
              <a:buSzPct val="25000"/>
              <a:buFont typeface="Calibri"/>
              <a:buNone/>
            </a:pPr>
            <a:r>
              <a:rPr b="0" i="0" lang="en-US" sz="1000" u="none" cap="none" strike="noStrike">
                <a:solidFill>
                  <a:srgbClr val="000000"/>
                </a:solidFill>
                <a:latin typeface="Calibri"/>
                <a:ea typeface="Calibri"/>
                <a:cs typeface="Calibri"/>
                <a:sym typeface="Calibri"/>
              </a:rPr>
              <a:t>doi: </a:t>
            </a:r>
            <a:r>
              <a:rPr b="0" i="0" lang="en-US" sz="1000" u="sng" cap="none" strike="noStrike">
                <a:solidFill>
                  <a:schemeClr val="hlink"/>
                </a:solidFill>
                <a:latin typeface="Calibri"/>
                <a:ea typeface="Calibri"/>
                <a:cs typeface="Calibri"/>
                <a:sym typeface="Calibri"/>
                <a:hlinkClick r:id="rId5"/>
              </a:rPr>
              <a:t>10.1038/srep33112</a:t>
            </a:r>
          </a:p>
        </p:txBody>
      </p:sp>
      <p:pic>
        <p:nvPicPr>
          <p:cNvPr id="2736" name="Shape 2736"/>
          <p:cNvPicPr preferRelativeResize="0"/>
          <p:nvPr/>
        </p:nvPicPr>
        <p:blipFill rotWithShape="1">
          <a:blip r:embed="rId6">
            <a:alphaModFix/>
          </a:blip>
          <a:srcRect b="0" l="0" r="0" t="0"/>
          <a:stretch/>
        </p:blipFill>
        <p:spPr>
          <a:xfrm>
            <a:off x="96834" y="44450"/>
            <a:ext cx="654050" cy="99377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40" name="Shape 2740"/>
        <p:cNvGrpSpPr/>
        <p:nvPr/>
      </p:nvGrpSpPr>
      <p:grpSpPr>
        <a:xfrm>
          <a:off x="0" y="0"/>
          <a:ext cx="0" cy="0"/>
          <a:chOff x="0" y="0"/>
          <a:chExt cx="0" cy="0"/>
        </a:xfrm>
      </p:grpSpPr>
      <p:sp>
        <p:nvSpPr>
          <p:cNvPr id="2741" name="Shape 2741"/>
          <p:cNvSpPr txBox="1"/>
          <p:nvPr>
            <p:ph type="ctrTitle"/>
          </p:nvPr>
        </p:nvSpPr>
        <p:spPr>
          <a:xfrm>
            <a:off x="1143000" y="325437"/>
            <a:ext cx="6858000" cy="1006473"/>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1" i="0" lang="en-US" sz="1600" u="none" cap="none" strike="noStrike">
                <a:solidFill>
                  <a:schemeClr val="dk1"/>
                </a:solidFill>
                <a:latin typeface="Calibri"/>
                <a:ea typeface="Calibri"/>
                <a:cs typeface="Calibri"/>
                <a:sym typeface="Calibri"/>
              </a:rPr>
              <a:t>Дизайн высокоаффинного аналога конотоксина PnIA на основе метода белковой топографии</a:t>
            </a:r>
            <a:br>
              <a:rPr b="1" i="0" lang="en-US" sz="1600" u="none" cap="none" strike="noStrike">
                <a:solidFill>
                  <a:schemeClr val="dk1"/>
                </a:solidFill>
                <a:latin typeface="Calibri"/>
                <a:ea typeface="Calibri"/>
                <a:cs typeface="Calibri"/>
                <a:sym typeface="Calibri"/>
              </a:rPr>
            </a:br>
            <a:r>
              <a:rPr b="1" i="0" lang="en-US" sz="1400" u="none" cap="none" strike="noStrike">
                <a:solidFill>
                  <a:srgbClr val="0070C0"/>
                </a:solidFill>
                <a:latin typeface="Calibri"/>
                <a:ea typeface="Calibri"/>
                <a:cs typeface="Calibri"/>
                <a:sym typeface="Calibri"/>
              </a:rPr>
              <a:t>лаборатория моделирования биомолекулярных систем, (Р.Г. Ефремов)</a:t>
            </a:r>
            <a:br>
              <a:rPr b="1" i="0" lang="en-US" sz="1400" u="none" cap="none" strike="noStrike">
                <a:solidFill>
                  <a:srgbClr val="0070C0"/>
                </a:solidFill>
                <a:latin typeface="Calibri"/>
                <a:ea typeface="Calibri"/>
                <a:cs typeface="Calibri"/>
                <a:sym typeface="Calibri"/>
              </a:rPr>
            </a:br>
            <a:r>
              <a:rPr b="1" i="0" lang="en-US" sz="1400" u="none" cap="none" strike="noStrike">
                <a:solidFill>
                  <a:srgbClr val="0070C0"/>
                </a:solidFill>
                <a:latin typeface="Calibri"/>
                <a:ea typeface="Calibri"/>
                <a:cs typeface="Calibri"/>
                <a:sym typeface="Calibri"/>
              </a:rPr>
              <a:t>Отдел молекулярных основ нейросигнализации, (В.И. Цетлин)</a:t>
            </a:r>
          </a:p>
        </p:txBody>
      </p:sp>
      <p:sp>
        <p:nvSpPr>
          <p:cNvPr id="2742" name="Shape 2742"/>
          <p:cNvSpPr txBox="1"/>
          <p:nvPr/>
        </p:nvSpPr>
        <p:spPr>
          <a:xfrm>
            <a:off x="5272087" y="1635125"/>
            <a:ext cx="3536947" cy="4710112"/>
          </a:xfrm>
          <a:prstGeom prst="rect">
            <a:avLst/>
          </a:prstGeom>
          <a:noFill/>
          <a:ln>
            <a:noFill/>
          </a:ln>
        </p:spPr>
        <p:txBody>
          <a:bodyPr anchorCtr="0" anchor="t" bIns="45700" lIns="91425" rIns="91425" tIns="45700">
            <a:noAutofit/>
          </a:bodyPr>
          <a:lstStyle/>
          <a:p>
            <a:pPr indent="-285750" lvl="0" marL="285750" marR="0" rtl="0" algn="l">
              <a:lnSpc>
                <a:spcPct val="100000"/>
              </a:lnSpc>
              <a:spcBef>
                <a:spcPts val="0"/>
              </a:spcBef>
              <a:spcAft>
                <a:spcPts val="0"/>
              </a:spcAft>
              <a:buClr>
                <a:srgbClr val="E46C0A"/>
              </a:buClr>
              <a:buSzPct val="100000"/>
              <a:buFont typeface="Arial"/>
              <a:buChar char="•"/>
            </a:pPr>
            <a:r>
              <a:rPr b="0" i="0" lang="en-US" sz="1600" u="none" cap="none" strike="noStrike">
                <a:solidFill>
                  <a:srgbClr val="E46C0A"/>
                </a:solidFill>
                <a:latin typeface="Calibri"/>
                <a:ea typeface="Calibri"/>
                <a:cs typeface="Calibri"/>
                <a:sym typeface="Calibri"/>
              </a:rPr>
              <a:t>На основе алгоритма «белковой топографии» предложен ряд аналогов конотоксина PnIA с увеличенным сродством к рецептору α</a:t>
            </a:r>
            <a:r>
              <a:rPr b="0" baseline="-25000" i="0" lang="en-US" sz="1600" u="none" cap="none" strike="noStrike">
                <a:solidFill>
                  <a:srgbClr val="E46C0A"/>
                </a:solidFill>
                <a:latin typeface="Calibri"/>
                <a:ea typeface="Calibri"/>
                <a:cs typeface="Calibri"/>
                <a:sym typeface="Calibri"/>
              </a:rPr>
              <a:t>7</a:t>
            </a:r>
            <a:r>
              <a:rPr b="0" i="0" lang="en-US" sz="1600" u="none" cap="none" strike="noStrike">
                <a:solidFill>
                  <a:srgbClr val="E46C0A"/>
                </a:solidFill>
                <a:latin typeface="Calibri"/>
                <a:ea typeface="Calibri"/>
                <a:cs typeface="Calibri"/>
                <a:sym typeface="Calibri"/>
              </a:rPr>
              <a:t>-нАХР</a:t>
            </a:r>
          </a:p>
          <a:p>
            <a:pPr indent="-285750" lvl="0" marL="285750" marR="0" rtl="0" algn="l">
              <a:lnSpc>
                <a:spcPct val="100000"/>
              </a:lnSpc>
              <a:spcBef>
                <a:spcPts val="0"/>
              </a:spcBef>
              <a:spcAft>
                <a:spcPts val="0"/>
              </a:spcAft>
              <a:buClr>
                <a:srgbClr val="E46C0A"/>
              </a:buClr>
              <a:buSzPct val="100000"/>
              <a:buFont typeface="Arial"/>
              <a:buChar char="•"/>
            </a:pPr>
            <a:r>
              <a:rPr b="0" i="0" lang="en-US" sz="1600" u="none" cap="none" strike="noStrike">
                <a:solidFill>
                  <a:srgbClr val="E46C0A"/>
                </a:solidFill>
                <a:latin typeface="Calibri"/>
                <a:ea typeface="Calibri"/>
                <a:cs typeface="Calibri"/>
                <a:sym typeface="Calibri"/>
              </a:rPr>
              <a:t>Исчерпывающее функциональное тестирование выявило уникальную фармакокинетику пептидов</a:t>
            </a:r>
          </a:p>
          <a:p>
            <a:pPr indent="-285750" lvl="0" marL="285750" marR="0" rtl="0" algn="l">
              <a:lnSpc>
                <a:spcPct val="100000"/>
              </a:lnSpc>
              <a:spcBef>
                <a:spcPts val="0"/>
              </a:spcBef>
              <a:spcAft>
                <a:spcPts val="0"/>
              </a:spcAft>
              <a:buClr>
                <a:srgbClr val="E46C0A"/>
              </a:buClr>
              <a:buSzPct val="100000"/>
              <a:buFont typeface="Arial"/>
              <a:buChar char="•"/>
            </a:pPr>
            <a:r>
              <a:rPr b="0" i="0" lang="en-US" sz="1600" u="none" cap="none" strike="noStrike">
                <a:solidFill>
                  <a:srgbClr val="E46C0A"/>
                </a:solidFill>
                <a:latin typeface="Calibri"/>
                <a:ea typeface="Calibri"/>
                <a:cs typeface="Calibri"/>
                <a:sym typeface="Calibri"/>
              </a:rPr>
              <a:t>Предложена уникальная стратегия дизайна нейропептидов</a:t>
            </a:r>
          </a:p>
          <a:p>
            <a:pPr indent="-285750" lvl="0" marL="285750" marR="0" rtl="0" algn="l">
              <a:lnSpc>
                <a:spcPct val="100000"/>
              </a:lnSpc>
              <a:spcBef>
                <a:spcPts val="0"/>
              </a:spcBef>
              <a:spcAft>
                <a:spcPts val="0"/>
              </a:spcAft>
              <a:buClr>
                <a:schemeClr val="dk1"/>
              </a:buClr>
              <a:buFont typeface="Calibri"/>
              <a:buNone/>
            </a:pPr>
            <a:r>
              <a:t/>
            </a:r>
            <a:endParaRPr b="0" i="0" sz="1800" u="none" cap="none" strike="noStrike">
              <a:solidFill>
                <a:srgbClr val="000000"/>
              </a:solidFill>
              <a:latin typeface="Calibri"/>
              <a:ea typeface="Calibri"/>
              <a:cs typeface="Calibri"/>
              <a:sym typeface="Calibri"/>
            </a:endParaRPr>
          </a:p>
          <a:p>
            <a:pPr indent="-285750" lvl="0" marL="285750" marR="0" rtl="0" algn="l">
              <a:lnSpc>
                <a:spcPct val="100000"/>
              </a:lnSpc>
              <a:spcBef>
                <a:spcPts val="0"/>
              </a:spcBef>
              <a:spcAft>
                <a:spcPts val="0"/>
              </a:spcAft>
              <a:buClr>
                <a:srgbClr val="000000"/>
              </a:buClr>
              <a:buSzPct val="25000"/>
              <a:buFont typeface="Calibri"/>
              <a:buNone/>
            </a:pPr>
            <a:r>
              <a:rPr b="0" i="0" lang="en-US" sz="1400" u="none" cap="none" strike="noStrike">
                <a:solidFill>
                  <a:srgbClr val="000000"/>
                </a:solidFill>
                <a:latin typeface="Calibri"/>
                <a:ea typeface="Calibri"/>
                <a:cs typeface="Calibri"/>
                <a:sym typeface="Calibri"/>
              </a:rPr>
              <a:t>Kasheverov I.E., Chugunov A.O., Kudryavtsev D.S., Ivanov I.A., Zhmak M.N., Shelukhina I.V., Spirova E.N., Tabakmakher V.M., Zelepuga E.A., Efremov R.G., Tsetlin V.I. (2016). High-Affinity α-Conotoxin PnIA Analogs Designed on the Basis of the Protein Surface Topography Method. </a:t>
            </a:r>
            <a:r>
              <a:rPr b="0" i="1" lang="en-US" sz="1400" u="none" cap="none" strike="noStrike">
                <a:solidFill>
                  <a:srgbClr val="000000"/>
                </a:solidFill>
                <a:latin typeface="Calibri"/>
                <a:ea typeface="Calibri"/>
                <a:cs typeface="Calibri"/>
                <a:sym typeface="Calibri"/>
              </a:rPr>
              <a:t>Sci. Rep.</a:t>
            </a:r>
            <a:r>
              <a:rPr b="0" i="0" lang="en-US" sz="1400" u="none" cap="none" strike="noStrike">
                <a:solidFill>
                  <a:srgbClr val="000000"/>
                </a:solidFill>
                <a:latin typeface="Calibri"/>
                <a:ea typeface="Calibri"/>
                <a:cs typeface="Calibri"/>
                <a:sym typeface="Calibri"/>
              </a:rPr>
              <a:t> </a:t>
            </a:r>
            <a:r>
              <a:rPr b="1" i="0" lang="en-US" sz="1400" u="none" cap="none" strike="noStrike">
                <a:solidFill>
                  <a:srgbClr val="000000"/>
                </a:solidFill>
                <a:latin typeface="Calibri"/>
                <a:ea typeface="Calibri"/>
                <a:cs typeface="Calibri"/>
                <a:sym typeface="Calibri"/>
              </a:rPr>
              <a:t>6</a:t>
            </a:r>
            <a:r>
              <a:rPr b="0" i="0" lang="en-US" sz="1400" u="none" cap="none" strike="noStrike">
                <a:solidFill>
                  <a:srgbClr val="000000"/>
                </a:solidFill>
                <a:latin typeface="Calibri"/>
                <a:ea typeface="Calibri"/>
                <a:cs typeface="Calibri"/>
                <a:sym typeface="Calibri"/>
              </a:rPr>
              <a:t>, 36848</a:t>
            </a:r>
          </a:p>
          <a:p>
            <a:pPr indent="-285750" lvl="0" marL="285750" marR="0" rtl="0" algn="l">
              <a:lnSpc>
                <a:spcPct val="100000"/>
              </a:lnSpc>
              <a:spcBef>
                <a:spcPts val="0"/>
              </a:spcBef>
              <a:spcAft>
                <a:spcPts val="0"/>
              </a:spcAft>
              <a:buClr>
                <a:srgbClr val="000000"/>
              </a:buClr>
              <a:buSzPct val="25000"/>
              <a:buFont typeface="Calibri"/>
              <a:buNone/>
            </a:pPr>
            <a:br>
              <a:rPr b="0" i="0" lang="en-US" sz="1400" u="none" cap="none" strike="noStrike">
                <a:solidFill>
                  <a:srgbClr val="000000"/>
                </a:solidFill>
                <a:latin typeface="Calibri"/>
                <a:ea typeface="Calibri"/>
                <a:cs typeface="Calibri"/>
                <a:sym typeface="Calibri"/>
              </a:rPr>
            </a:br>
            <a:r>
              <a:rPr b="0" i="0" lang="en-US" sz="1000" u="none" cap="none" strike="noStrike">
                <a:solidFill>
                  <a:srgbClr val="000000"/>
                </a:solidFill>
                <a:latin typeface="Calibri"/>
                <a:ea typeface="Calibri"/>
                <a:cs typeface="Calibri"/>
                <a:sym typeface="Calibri"/>
              </a:rPr>
              <a:t>doi: </a:t>
            </a:r>
            <a:r>
              <a:rPr b="0" i="0" lang="en-US" sz="1000" u="sng" cap="none" strike="noStrike">
                <a:solidFill>
                  <a:schemeClr val="hlink"/>
                </a:solidFill>
                <a:latin typeface="Calibri"/>
                <a:ea typeface="Calibri"/>
                <a:cs typeface="Calibri"/>
                <a:sym typeface="Calibri"/>
                <a:hlinkClick r:id="rId3"/>
              </a:rPr>
              <a:t>10.1038/srep36848</a:t>
            </a:r>
          </a:p>
        </p:txBody>
      </p:sp>
      <p:pic>
        <p:nvPicPr>
          <p:cNvPr id="2743" name="Shape 2743"/>
          <p:cNvPicPr preferRelativeResize="0"/>
          <p:nvPr/>
        </p:nvPicPr>
        <p:blipFill rotWithShape="1">
          <a:blip r:embed="rId4">
            <a:alphaModFix/>
          </a:blip>
          <a:srcRect b="0" l="0" r="0" t="0"/>
          <a:stretch/>
        </p:blipFill>
        <p:spPr>
          <a:xfrm>
            <a:off x="366712" y="1458912"/>
            <a:ext cx="4894261" cy="4479923"/>
          </a:xfrm>
          <a:prstGeom prst="rect">
            <a:avLst/>
          </a:prstGeom>
          <a:noFill/>
          <a:ln>
            <a:noFill/>
          </a:ln>
        </p:spPr>
      </p:pic>
      <p:pic>
        <p:nvPicPr>
          <p:cNvPr id="2744" name="Shape 2744"/>
          <p:cNvPicPr preferRelativeResize="0"/>
          <p:nvPr/>
        </p:nvPicPr>
        <p:blipFill rotWithShape="1">
          <a:blip r:embed="rId5">
            <a:alphaModFix/>
          </a:blip>
          <a:srcRect b="0" l="0" r="0" t="0"/>
          <a:stretch/>
        </p:blipFill>
        <p:spPr>
          <a:xfrm>
            <a:off x="107950" y="44450"/>
            <a:ext cx="652462" cy="99377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48" name="Shape 2748"/>
        <p:cNvGrpSpPr/>
        <p:nvPr/>
      </p:nvGrpSpPr>
      <p:grpSpPr>
        <a:xfrm>
          <a:off x="0" y="0"/>
          <a:ext cx="0" cy="0"/>
          <a:chOff x="0" y="0"/>
          <a:chExt cx="0" cy="0"/>
        </a:xfrm>
      </p:grpSpPr>
      <p:pic>
        <p:nvPicPr>
          <p:cNvPr descr="G:\otchets_IBC\2016_IBC_otchet\FRET_Fig1.png" id="2749" name="Shape 2749"/>
          <p:cNvPicPr preferRelativeResize="0"/>
          <p:nvPr/>
        </p:nvPicPr>
        <p:blipFill rotWithShape="1">
          <a:blip r:embed="rId3">
            <a:alphaModFix/>
          </a:blip>
          <a:srcRect b="0" l="0" r="0" t="0"/>
          <a:stretch/>
        </p:blipFill>
        <p:spPr>
          <a:xfrm>
            <a:off x="250825" y="1782759"/>
            <a:ext cx="4446586" cy="2725736"/>
          </a:xfrm>
          <a:prstGeom prst="rect">
            <a:avLst/>
          </a:prstGeom>
          <a:noFill/>
          <a:ln>
            <a:noFill/>
          </a:ln>
        </p:spPr>
      </p:pic>
      <p:sp>
        <p:nvSpPr>
          <p:cNvPr id="2750" name="Shape 2750"/>
          <p:cNvSpPr txBox="1"/>
          <p:nvPr/>
        </p:nvSpPr>
        <p:spPr>
          <a:xfrm>
            <a:off x="468312" y="26985"/>
            <a:ext cx="7991475" cy="1446209"/>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Arial"/>
              <a:buNone/>
            </a:pPr>
            <a:r>
              <a:rPr b="1" i="0" lang="en-US" sz="1800" u="none" cap="none" strike="noStrike">
                <a:solidFill>
                  <a:srgbClr val="000000"/>
                </a:solidFill>
                <a:latin typeface="Arial"/>
                <a:ea typeface="Arial"/>
                <a:cs typeface="Arial"/>
                <a:sym typeface="Arial"/>
              </a:rPr>
              <a:t>Структурная реорганизации нуклеосом под действием </a:t>
            </a:r>
          </a:p>
          <a:p>
            <a:pPr indent="0" lvl="0" marL="0" marR="0" rtl="0" algn="ctr">
              <a:lnSpc>
                <a:spcPct val="100000"/>
              </a:lnSpc>
              <a:spcBef>
                <a:spcPts val="0"/>
              </a:spcBef>
              <a:spcAft>
                <a:spcPts val="0"/>
              </a:spcAft>
              <a:buClr>
                <a:srgbClr val="000000"/>
              </a:buClr>
              <a:buSzPct val="25000"/>
              <a:buFont typeface="Arial"/>
              <a:buNone/>
            </a:pPr>
            <a:r>
              <a:rPr b="1" i="0" lang="en-US" sz="1800" u="none" cap="none" strike="noStrike">
                <a:solidFill>
                  <a:srgbClr val="000000"/>
                </a:solidFill>
                <a:latin typeface="Arial"/>
                <a:ea typeface="Arial"/>
                <a:cs typeface="Arial"/>
                <a:sym typeface="Arial"/>
              </a:rPr>
              <a:t>белкового фактора FACT </a:t>
            </a:r>
          </a:p>
          <a:p>
            <a:pPr indent="0" lvl="0" marL="0" marR="0" rtl="0" algn="ctr">
              <a:lnSpc>
                <a:spcPct val="100000"/>
              </a:lnSpc>
              <a:spcBef>
                <a:spcPts val="0"/>
              </a:spcBef>
              <a:spcAft>
                <a:spcPts val="0"/>
              </a:spcAft>
              <a:buClr>
                <a:schemeClr val="dk1"/>
              </a:buClr>
              <a:buFont typeface="Calibri"/>
              <a:buNone/>
            </a:pPr>
            <a:r>
              <a:t/>
            </a:r>
            <a:endParaRPr b="1" i="1"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70C0"/>
              </a:buClr>
              <a:buSzPct val="25000"/>
              <a:buFont typeface="Arial"/>
              <a:buNone/>
            </a:pPr>
            <a:r>
              <a:rPr b="1" i="0" lang="en-US" sz="1200" u="none" cap="none" strike="noStrike">
                <a:solidFill>
                  <a:srgbClr val="0070C0"/>
                </a:solidFill>
                <a:latin typeface="Arial"/>
                <a:ea typeface="Arial"/>
                <a:cs typeface="Arial"/>
                <a:sym typeface="Arial"/>
              </a:rPr>
              <a:t>Лаборатория оптической микроскопии и спектроскопии биомолекул (А.В.Феофанов)</a:t>
            </a:r>
          </a:p>
          <a:p>
            <a:pPr indent="0" lvl="0" marL="0" marR="0" rtl="0" algn="ctr">
              <a:lnSpc>
                <a:spcPct val="100000"/>
              </a:lnSpc>
              <a:spcBef>
                <a:spcPts val="0"/>
              </a:spcBef>
              <a:spcAft>
                <a:spcPts val="0"/>
              </a:spcAft>
              <a:buClr>
                <a:srgbClr val="0070C0"/>
              </a:buClr>
              <a:buSzPct val="25000"/>
              <a:buFont typeface="Arial"/>
              <a:buNone/>
            </a:pPr>
            <a:r>
              <a:rPr b="1" i="0" lang="en-US" sz="1400" u="none" cap="none" strike="noStrike">
                <a:solidFill>
                  <a:srgbClr val="0070C0"/>
                </a:solidFill>
                <a:latin typeface="Arial"/>
                <a:ea typeface="Arial"/>
                <a:cs typeface="Arial"/>
                <a:sym typeface="Arial"/>
              </a:rPr>
              <a:t>К.С. Кудряшова,  М.П.Кирпичников</a:t>
            </a:r>
          </a:p>
          <a:p>
            <a:pPr indent="0" lvl="0" marL="0" marR="0" rtl="0" algn="ctr">
              <a:lnSpc>
                <a:spcPct val="100000"/>
              </a:lnSpc>
              <a:spcBef>
                <a:spcPts val="0"/>
              </a:spcBef>
              <a:spcAft>
                <a:spcPts val="0"/>
              </a:spcAft>
              <a:buClr>
                <a:srgbClr val="0070C0"/>
              </a:buClr>
              <a:buSzPct val="25000"/>
              <a:buFont typeface="Arial"/>
              <a:buNone/>
            </a:pPr>
            <a:r>
              <a:rPr b="1" i="0" lang="en-US" sz="1200" u="none" cap="none" strike="noStrike">
                <a:solidFill>
                  <a:srgbClr val="0070C0"/>
                </a:solidFill>
                <a:latin typeface="Arial"/>
                <a:ea typeface="Arial"/>
                <a:cs typeface="Arial"/>
                <a:sym typeface="Arial"/>
              </a:rPr>
              <a:t>(Отдел биоинженерии)</a:t>
            </a:r>
          </a:p>
        </p:txBody>
      </p:sp>
      <p:sp>
        <p:nvSpPr>
          <p:cNvPr id="2751" name="Shape 2751"/>
          <p:cNvSpPr txBox="1"/>
          <p:nvPr/>
        </p:nvSpPr>
        <p:spPr>
          <a:xfrm>
            <a:off x="179384" y="4581525"/>
            <a:ext cx="4752974" cy="83026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0" i="0" lang="en-US" sz="1200" u="none" cap="none" strike="noStrike">
                <a:solidFill>
                  <a:srgbClr val="000000"/>
                </a:solidFill>
                <a:latin typeface="Arial"/>
                <a:ea typeface="Arial"/>
                <a:cs typeface="Arial"/>
                <a:sym typeface="Arial"/>
              </a:rPr>
              <a:t>Рис. Исследование взаимодействия белка FACT с нуклеосомой  с помощью флуоресцентной микроскопии одиночных молекул: положение меток в нуклеосоме,  принцип измерения и модель комплекса FACT-нуклеосома</a:t>
            </a:r>
          </a:p>
        </p:txBody>
      </p:sp>
      <p:sp>
        <p:nvSpPr>
          <p:cNvPr id="2752" name="Shape 2752"/>
          <p:cNvSpPr txBox="1"/>
          <p:nvPr/>
        </p:nvSpPr>
        <p:spPr>
          <a:xfrm>
            <a:off x="179384" y="5589587"/>
            <a:ext cx="8786812" cy="95408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1" i="0" lang="en-US" sz="1400" u="none" cap="none" strike="noStrike">
                <a:solidFill>
                  <a:srgbClr val="000000"/>
                </a:solidFill>
                <a:latin typeface="Arial"/>
                <a:ea typeface="Arial"/>
                <a:cs typeface="Arial"/>
                <a:sym typeface="Arial"/>
              </a:rPr>
              <a:t>Работа выполнена совместно с сотрудниками Биологического факультета МГУ имени М.В.Ломоносова (М.Е. Валиева, Г.А. Армеев, Н.С. Герасимова, А.К. Шайтан), Института биологии гена РАН (П.Г. Георгиев), University of Utah, USA (T. Formosa, L.L. McCullough), Fox Chase Cancer Center, USA  (V.M. Studitsky, O.I. Kulaeva)</a:t>
            </a:r>
          </a:p>
        </p:txBody>
      </p:sp>
      <p:sp>
        <p:nvSpPr>
          <p:cNvPr id="2753" name="Shape 2753"/>
          <p:cNvSpPr txBox="1"/>
          <p:nvPr/>
        </p:nvSpPr>
        <p:spPr>
          <a:xfrm>
            <a:off x="4695825" y="1844675"/>
            <a:ext cx="4268787" cy="243204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0" i="0" lang="en-US" sz="1400" u="none" cap="none" strike="noStrike">
                <a:solidFill>
                  <a:srgbClr val="000000"/>
                </a:solidFill>
                <a:latin typeface="Arial"/>
                <a:ea typeface="Arial"/>
                <a:cs typeface="Arial"/>
                <a:sym typeface="Arial"/>
              </a:rPr>
              <a:t>Разработаны методики флуоресцентной микроскопии одиночных нуклеосом и их комплексов.</a:t>
            </a:r>
          </a:p>
          <a:p>
            <a:pPr indent="0" lvl="0" marL="0" marR="0" rtl="0" algn="l">
              <a:lnSpc>
                <a:spcPct val="100000"/>
              </a:lnSpc>
              <a:spcBef>
                <a:spcPts val="0"/>
              </a:spcBef>
              <a:spcAft>
                <a:spcPts val="0"/>
              </a:spcAft>
              <a:buClr>
                <a:schemeClr val="dk1"/>
              </a:buClr>
              <a:buFont typeface="Calibri"/>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ct val="25000"/>
              <a:buFont typeface="Arial"/>
              <a:buNone/>
            </a:pPr>
            <a:r>
              <a:rPr b="0" i="0" lang="en-US" sz="1400" u="none" cap="none" strike="noStrike">
                <a:solidFill>
                  <a:srgbClr val="000000"/>
                </a:solidFill>
                <a:latin typeface="Arial"/>
                <a:ea typeface="Arial"/>
                <a:cs typeface="Arial"/>
                <a:sym typeface="Arial"/>
              </a:rPr>
              <a:t>Установлено: </a:t>
            </a:r>
          </a:p>
          <a:p>
            <a:pPr indent="0" lvl="0" marL="0" marR="0" rtl="0" algn="l">
              <a:lnSpc>
                <a:spcPct val="100000"/>
              </a:lnSpc>
              <a:spcBef>
                <a:spcPts val="0"/>
              </a:spcBef>
              <a:spcAft>
                <a:spcPts val="0"/>
              </a:spcAft>
              <a:buClr>
                <a:srgbClr val="000000"/>
              </a:buClr>
              <a:buSzPct val="25000"/>
              <a:buFont typeface="Arial"/>
              <a:buNone/>
            </a:pPr>
            <a:r>
              <a:rPr b="0" i="0" lang="en-US" sz="1400" u="none" cap="none" strike="noStrike">
                <a:solidFill>
                  <a:srgbClr val="000000"/>
                </a:solidFill>
                <a:latin typeface="Arial"/>
                <a:ea typeface="Arial"/>
                <a:cs typeface="Arial"/>
                <a:sym typeface="Arial"/>
              </a:rPr>
              <a:t>FACT раскручивает нуклеосомную ДНК:  обратимо, </a:t>
            </a:r>
          </a:p>
          <a:p>
            <a:pPr indent="0" lvl="0" marL="0" marR="0" rtl="0" algn="l">
              <a:lnSpc>
                <a:spcPct val="100000"/>
              </a:lnSpc>
              <a:spcBef>
                <a:spcPts val="0"/>
              </a:spcBef>
              <a:spcAft>
                <a:spcPts val="0"/>
              </a:spcAft>
              <a:buClr>
                <a:srgbClr val="000000"/>
              </a:buClr>
              <a:buSzPct val="25000"/>
              <a:buFont typeface="Arial"/>
              <a:buNone/>
            </a:pPr>
            <a:r>
              <a:rPr b="0" i="0" lang="en-US" sz="1400" u="none" cap="none" strike="noStrike">
                <a:solidFill>
                  <a:srgbClr val="000000"/>
                </a:solidFill>
                <a:latin typeface="Arial"/>
                <a:ea typeface="Arial"/>
                <a:cs typeface="Arial"/>
                <a:sym typeface="Arial"/>
              </a:rPr>
              <a:t>           АТФ-независимо, </a:t>
            </a:r>
          </a:p>
          <a:p>
            <a:pPr indent="0" lvl="0" marL="0" marR="0" rtl="0" algn="l">
              <a:lnSpc>
                <a:spcPct val="100000"/>
              </a:lnSpc>
              <a:spcBef>
                <a:spcPts val="0"/>
              </a:spcBef>
              <a:spcAft>
                <a:spcPts val="0"/>
              </a:spcAft>
              <a:buClr>
                <a:srgbClr val="000000"/>
              </a:buClr>
              <a:buSzPct val="25000"/>
              <a:buFont typeface="Arial"/>
              <a:buNone/>
            </a:pPr>
            <a:r>
              <a:rPr b="0" i="0" lang="en-US" sz="1400" u="none" cap="none" strike="noStrike">
                <a:solidFill>
                  <a:srgbClr val="000000"/>
                </a:solidFill>
                <a:latin typeface="Arial"/>
                <a:ea typeface="Arial"/>
                <a:cs typeface="Arial"/>
                <a:sym typeface="Arial"/>
              </a:rPr>
              <a:t>                                  симметрично,  </a:t>
            </a:r>
          </a:p>
          <a:p>
            <a:pPr indent="0" lvl="0" marL="0" marR="0" rtl="0" algn="l">
              <a:lnSpc>
                <a:spcPct val="100000"/>
              </a:lnSpc>
              <a:spcBef>
                <a:spcPts val="0"/>
              </a:spcBef>
              <a:spcAft>
                <a:spcPts val="0"/>
              </a:spcAft>
              <a:buClr>
                <a:srgbClr val="000000"/>
              </a:buClr>
              <a:buSzPct val="25000"/>
              <a:buFont typeface="Arial"/>
              <a:buNone/>
            </a:pPr>
            <a:r>
              <a:rPr b="0" i="0" lang="en-US" sz="1400" u="none" cap="none" strike="noStrike">
                <a:solidFill>
                  <a:srgbClr val="000000"/>
                </a:solidFill>
                <a:latin typeface="Arial"/>
                <a:ea typeface="Arial"/>
                <a:cs typeface="Arial"/>
                <a:sym typeface="Arial"/>
              </a:rPr>
              <a:t>                                                без потери гистонов. </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754" name="Shape 2754"/>
          <p:cNvSpPr txBox="1"/>
          <p:nvPr/>
        </p:nvSpPr>
        <p:spPr>
          <a:xfrm>
            <a:off x="4906962" y="4292600"/>
            <a:ext cx="3841750" cy="52387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0" i="0" lang="en-US" sz="1400" u="none" cap="none" strike="noStrike">
                <a:solidFill>
                  <a:srgbClr val="000000"/>
                </a:solidFill>
                <a:latin typeface="Arial"/>
                <a:ea typeface="Arial"/>
                <a:cs typeface="Arial"/>
                <a:sym typeface="Arial"/>
              </a:rPr>
              <a:t>Valieva et al. </a:t>
            </a:r>
            <a:r>
              <a:rPr b="1" i="0" lang="en-US" sz="1400" u="none" cap="none" strike="noStrike">
                <a:solidFill>
                  <a:srgbClr val="000000"/>
                </a:solidFill>
                <a:latin typeface="Arial"/>
                <a:ea typeface="Arial"/>
                <a:cs typeface="Arial"/>
                <a:sym typeface="Arial"/>
              </a:rPr>
              <a:t>Nat Struct Mol Biol.</a:t>
            </a:r>
            <a:r>
              <a:rPr b="0" i="0" lang="en-US" sz="1400" u="none" cap="none" strike="noStrike">
                <a:solidFill>
                  <a:srgbClr val="000000"/>
                </a:solidFill>
                <a:latin typeface="Arial"/>
                <a:ea typeface="Arial"/>
                <a:cs typeface="Arial"/>
                <a:sym typeface="Arial"/>
              </a:rPr>
              <a:t> 2016,  doi: 10.1038/nsmb.3321</a:t>
            </a:r>
          </a:p>
        </p:txBody>
      </p:sp>
      <p:pic>
        <p:nvPicPr>
          <p:cNvPr id="2755" name="Shape 2755"/>
          <p:cNvPicPr preferRelativeResize="0"/>
          <p:nvPr/>
        </p:nvPicPr>
        <p:blipFill rotWithShape="1">
          <a:blip r:embed="rId4">
            <a:alphaModFix/>
          </a:blip>
          <a:srcRect b="0" l="0" r="0" t="0"/>
          <a:stretch/>
        </p:blipFill>
        <p:spPr>
          <a:xfrm>
            <a:off x="141284" y="115884"/>
            <a:ext cx="654050" cy="99377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59" name="Shape 2759"/>
        <p:cNvGrpSpPr/>
        <p:nvPr/>
      </p:nvGrpSpPr>
      <p:grpSpPr>
        <a:xfrm>
          <a:off x="0" y="0"/>
          <a:ext cx="0" cy="0"/>
          <a:chOff x="0" y="0"/>
          <a:chExt cx="0" cy="0"/>
        </a:xfrm>
      </p:grpSpPr>
      <p:sp>
        <p:nvSpPr>
          <p:cNvPr id="2760" name="Shape 2760"/>
          <p:cNvSpPr txBox="1"/>
          <p:nvPr/>
        </p:nvSpPr>
        <p:spPr>
          <a:xfrm>
            <a:off x="554037" y="412750"/>
            <a:ext cx="8086724" cy="3970337"/>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r>
              <a:rPr b="0" i="0" lang="en-US" sz="6000" u="none" cap="none" strike="noStrike">
                <a:solidFill>
                  <a:srgbClr val="FFFFFF"/>
                </a:solidFill>
                <a:latin typeface="Calibri"/>
                <a:ea typeface="Calibri"/>
                <a:cs typeface="Calibri"/>
                <a:sym typeface="Calibri"/>
              </a:rPr>
              <a:t>Отдел геномики и постгеномных технологий</a:t>
            </a:r>
          </a:p>
          <a:p>
            <a:pPr indent="0" lvl="0" marL="0" marR="0" rtl="0" algn="ctr">
              <a:lnSpc>
                <a:spcPct val="100000"/>
              </a:lnSpc>
              <a:spcBef>
                <a:spcPts val="0"/>
              </a:spcBef>
              <a:spcAft>
                <a:spcPts val="0"/>
              </a:spcAft>
              <a:buClr>
                <a:srgbClr val="FFFFFF"/>
              </a:buClr>
              <a:buSzPct val="25000"/>
              <a:buFont typeface="Calibri"/>
              <a:buNone/>
            </a:pPr>
            <a:r>
              <a:rPr b="0" i="0" lang="en-US" sz="6000" u="none" cap="none" strike="noStrike">
                <a:solidFill>
                  <a:srgbClr val="FFFFFF"/>
                </a:solidFill>
                <a:latin typeface="Calibri"/>
                <a:ea typeface="Calibri"/>
                <a:cs typeface="Calibri"/>
                <a:sym typeface="Calibri"/>
              </a:rPr>
              <a:t>(С.А. Лукьянов</a:t>
            </a:r>
            <a:r>
              <a:rPr b="0" i="0" lang="en-US" sz="7200" u="none" cap="none" strike="noStrike">
                <a:solidFill>
                  <a:srgbClr val="FFFFFF"/>
                </a:solidFill>
                <a:latin typeface="Calibri"/>
                <a:ea typeface="Calibri"/>
                <a:cs typeface="Calibri"/>
                <a:sym typeface="Calibri"/>
              </a:rPr>
              <a:t>)</a:t>
            </a:r>
          </a:p>
        </p:txBody>
      </p:sp>
      <p:pic>
        <p:nvPicPr>
          <p:cNvPr id="2761" name="Shape 2761"/>
          <p:cNvPicPr preferRelativeResize="0"/>
          <p:nvPr/>
        </p:nvPicPr>
        <p:blipFill rotWithShape="1">
          <a:blip r:embed="rId3">
            <a:alphaModFix/>
          </a:blip>
          <a:srcRect b="0" l="0" r="0" t="0"/>
          <a:stretch/>
        </p:blipFill>
        <p:spPr>
          <a:xfrm>
            <a:off x="11112" y="26985"/>
            <a:ext cx="652462" cy="99377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65" name="Shape 2765"/>
        <p:cNvGrpSpPr/>
        <p:nvPr/>
      </p:nvGrpSpPr>
      <p:grpSpPr>
        <a:xfrm>
          <a:off x="0" y="0"/>
          <a:ext cx="0" cy="0"/>
          <a:chOff x="0" y="0"/>
          <a:chExt cx="0" cy="0"/>
        </a:xfrm>
      </p:grpSpPr>
      <p:sp>
        <p:nvSpPr>
          <p:cNvPr id="2766" name="Shape 2766"/>
          <p:cNvSpPr txBox="1"/>
          <p:nvPr/>
        </p:nvSpPr>
        <p:spPr>
          <a:xfrm>
            <a:off x="1116012" y="115884"/>
            <a:ext cx="7704136" cy="94615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0" lang="en-US" sz="1800" u="none" cap="none" strike="noStrike">
                <a:solidFill>
                  <a:srgbClr val="000000"/>
                </a:solidFill>
                <a:latin typeface="Calibri"/>
                <a:ea typeface="Calibri"/>
                <a:cs typeface="Calibri"/>
                <a:sym typeface="Calibri"/>
              </a:rPr>
              <a:t>Гипометилирование ретротранспозонов LINE-1 в циркулирующей ДНК крови при раке легкого</a:t>
            </a:r>
          </a:p>
          <a:p>
            <a:pPr indent="0" lvl="0" marL="0" marR="0" rtl="0" algn="ctr">
              <a:lnSpc>
                <a:spcPct val="100000"/>
              </a:lnSpc>
              <a:spcBef>
                <a:spcPts val="0"/>
              </a:spcBef>
              <a:spcAft>
                <a:spcPts val="0"/>
              </a:spcAft>
              <a:buClr>
                <a:srgbClr val="0070C0"/>
              </a:buClr>
              <a:buSzPct val="25000"/>
              <a:buFont typeface="Calibri"/>
              <a:buNone/>
            </a:pPr>
            <a:r>
              <a:rPr b="1" i="0" lang="en-US" sz="1800" u="none" cap="none" strike="noStrike">
                <a:solidFill>
                  <a:srgbClr val="0070C0"/>
                </a:solidFill>
                <a:latin typeface="Calibri"/>
                <a:ea typeface="Calibri"/>
                <a:cs typeface="Calibri"/>
                <a:sym typeface="Calibri"/>
              </a:rPr>
              <a:t>лаборатория структуры и функций генов человека  (Свердлов Е.Д.)</a:t>
            </a:r>
          </a:p>
        </p:txBody>
      </p:sp>
      <p:sp>
        <p:nvSpPr>
          <p:cNvPr id="2767" name="Shape 2767"/>
          <p:cNvSpPr txBox="1"/>
          <p:nvPr/>
        </p:nvSpPr>
        <p:spPr>
          <a:xfrm>
            <a:off x="395287" y="5661025"/>
            <a:ext cx="8351835" cy="646112"/>
          </a:xfrm>
          <a:prstGeom prst="rect">
            <a:avLst/>
          </a:prstGeom>
          <a:noFill/>
          <a:ln>
            <a:noFill/>
          </a:ln>
        </p:spPr>
        <p:txBody>
          <a:bodyPr anchorCtr="0" anchor="t" bIns="45700" lIns="91425" rIns="91425" tIns="45700">
            <a:noAutofit/>
          </a:bodyPr>
          <a:lstStyle/>
          <a:p>
            <a:pPr indent="0" lvl="0" marL="0" marR="0" rtl="0" algn="just">
              <a:lnSpc>
                <a:spcPct val="100000"/>
              </a:lnSpc>
              <a:spcBef>
                <a:spcPts val="0"/>
              </a:spcBef>
              <a:spcAft>
                <a:spcPts val="0"/>
              </a:spcAft>
              <a:buClr>
                <a:srgbClr val="000000"/>
              </a:buClr>
              <a:buSzPct val="25000"/>
              <a:buFont typeface="Calibri"/>
              <a:buNone/>
            </a:pPr>
            <a:r>
              <a:rPr b="0" i="1" lang="en-US" sz="1200" u="none" cap="none" strike="noStrike">
                <a:solidFill>
                  <a:srgbClr val="000000"/>
                </a:solidFill>
                <a:latin typeface="Calibri"/>
                <a:ea typeface="Calibri"/>
                <a:cs typeface="Calibri"/>
                <a:sym typeface="Calibri"/>
              </a:rPr>
              <a:t>Gainetdinov, I.V., Kapitskaya, K.Y., Rykova, E.Y., Ponomaryova, A.A., Cherdyntseva, N.V., Vlassov, V.V., Laktionov, P.P. and Azhikina, T.L. (2016) Hypomethylation of human-specific family of LINE-1 retrotransposons in circulating DNA of lung cancer patients. </a:t>
            </a:r>
          </a:p>
          <a:p>
            <a:pPr indent="0" lvl="0" marL="0" marR="0" rtl="0" algn="just">
              <a:lnSpc>
                <a:spcPct val="100000"/>
              </a:lnSpc>
              <a:spcBef>
                <a:spcPts val="0"/>
              </a:spcBef>
              <a:spcAft>
                <a:spcPts val="0"/>
              </a:spcAft>
              <a:buClr>
                <a:srgbClr val="000000"/>
              </a:buClr>
              <a:buSzPct val="25000"/>
              <a:buFont typeface="Calibri"/>
              <a:buNone/>
            </a:pPr>
            <a:r>
              <a:rPr b="1" i="0" lang="en-US" sz="1200" u="none" cap="none" strike="noStrike">
                <a:solidFill>
                  <a:srgbClr val="000000"/>
                </a:solidFill>
                <a:latin typeface="Calibri"/>
                <a:ea typeface="Calibri"/>
                <a:cs typeface="Calibri"/>
                <a:sym typeface="Calibri"/>
              </a:rPr>
              <a:t>Lung Cancer</a:t>
            </a:r>
            <a:r>
              <a:rPr b="0" i="1" lang="en-US" sz="1200" u="none" cap="none" strike="noStrike">
                <a:solidFill>
                  <a:srgbClr val="000000"/>
                </a:solidFill>
                <a:latin typeface="Calibri"/>
                <a:ea typeface="Calibri"/>
                <a:cs typeface="Calibri"/>
                <a:sym typeface="Calibri"/>
              </a:rPr>
              <a:t>, 99, 127-130. (IF=3.767) </a:t>
            </a:r>
          </a:p>
        </p:txBody>
      </p:sp>
      <p:sp>
        <p:nvSpPr>
          <p:cNvPr id="2768" name="Shape 2768"/>
          <p:cNvSpPr txBox="1"/>
          <p:nvPr/>
        </p:nvSpPr>
        <p:spPr>
          <a:xfrm>
            <a:off x="395287" y="3789362"/>
            <a:ext cx="8494711" cy="1708149"/>
          </a:xfrm>
          <a:prstGeom prst="rect">
            <a:avLst/>
          </a:prstGeom>
          <a:noFill/>
          <a:ln>
            <a:noFill/>
          </a:ln>
        </p:spPr>
        <p:txBody>
          <a:bodyPr anchorCtr="0" anchor="t" bIns="45700" lIns="91425" rIns="91425" tIns="45700">
            <a:noAutofit/>
          </a:bodyPr>
          <a:lstStyle/>
          <a:p>
            <a:pPr indent="0" lvl="0" marL="0" marR="0" rtl="0" algn="just">
              <a:lnSpc>
                <a:spcPct val="100000"/>
              </a:lnSpc>
              <a:spcBef>
                <a:spcPts val="0"/>
              </a:spcBef>
              <a:spcAft>
                <a:spcPts val="0"/>
              </a:spcAft>
              <a:buClr>
                <a:srgbClr val="E46C0A"/>
              </a:buClr>
              <a:buSzPct val="25000"/>
              <a:buFont typeface="Calibri"/>
              <a:buNone/>
            </a:pPr>
            <a:r>
              <a:rPr b="0" i="0" lang="en-US" sz="1500" u="none" cap="none" strike="noStrike">
                <a:solidFill>
                  <a:srgbClr val="E46C0A"/>
                </a:solidFill>
                <a:latin typeface="Calibri"/>
                <a:ea typeface="Calibri"/>
                <a:cs typeface="Calibri"/>
                <a:sym typeface="Calibri"/>
              </a:rPr>
              <a:t>Определена значимость уровня метилирования LINE-1 ретротранспозонов в циркДНК крови для диагностики рака легкого (РЛ). Для определения уровня метилирования фрагментов промоторной области ретропозонов LINE-1 использовали метод, основанный на выделении гиперметилированных фрагментов при помощи ДНК-метил-связывающего белка (Methylated CpG Island Recovery Assay, MIRA) в комбинации с количественной ПЦР. Выявлено статистически значимое снижение уровня метилирования фрагментов промоторной области подсемейства L1Hs в циркулирующей ДНК крови у больных РЛ по сравнению со здоровыми донорами (критерий Манна-Уитни, p=.0012).</a:t>
            </a:r>
          </a:p>
        </p:txBody>
      </p:sp>
      <p:pic>
        <p:nvPicPr>
          <p:cNvPr descr="E:\PUBLIC\ARTICLES\2016_Gainetdinov_Lung Cancer\SENT\figure2.tiff" id="2769" name="Shape 2769"/>
          <p:cNvPicPr preferRelativeResize="0"/>
          <p:nvPr/>
        </p:nvPicPr>
        <p:blipFill rotWithShape="1">
          <a:blip r:embed="rId3">
            <a:alphaModFix/>
          </a:blip>
          <a:srcRect b="0" l="0" r="0" t="0"/>
          <a:stretch/>
        </p:blipFill>
        <p:spPr>
          <a:xfrm>
            <a:off x="1022350" y="1306512"/>
            <a:ext cx="6967537" cy="2303461"/>
          </a:xfrm>
          <a:prstGeom prst="rect">
            <a:avLst/>
          </a:prstGeom>
          <a:noFill/>
          <a:ln>
            <a:noFill/>
          </a:ln>
        </p:spPr>
      </p:pic>
      <p:pic>
        <p:nvPicPr>
          <p:cNvPr id="2770" name="Shape 2770"/>
          <p:cNvPicPr preferRelativeResize="0"/>
          <p:nvPr/>
        </p:nvPicPr>
        <p:blipFill rotWithShape="1">
          <a:blip r:embed="rId4">
            <a:alphaModFix/>
          </a:blip>
          <a:srcRect b="0" l="0" r="0" t="0"/>
          <a:stretch/>
        </p:blipFill>
        <p:spPr>
          <a:xfrm>
            <a:off x="90484" y="141284"/>
            <a:ext cx="652462" cy="99377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74" name="Shape 2774"/>
        <p:cNvGrpSpPr/>
        <p:nvPr/>
      </p:nvGrpSpPr>
      <p:grpSpPr>
        <a:xfrm>
          <a:off x="0" y="0"/>
          <a:ext cx="0" cy="0"/>
          <a:chOff x="0" y="0"/>
          <a:chExt cx="0" cy="0"/>
        </a:xfrm>
      </p:grpSpPr>
      <p:sp>
        <p:nvSpPr>
          <p:cNvPr id="2775" name="Shape 2775"/>
          <p:cNvSpPr txBox="1"/>
          <p:nvPr>
            <p:ph type="title"/>
          </p:nvPr>
        </p:nvSpPr>
        <p:spPr>
          <a:xfrm>
            <a:off x="806450" y="112709"/>
            <a:ext cx="8229600" cy="477837"/>
          </a:xfrm>
          <a:prstGeom prst="rect">
            <a:avLst/>
          </a:prstGeom>
          <a:solidFill>
            <a:srgbClr val="CCFFCC"/>
          </a:solidFill>
          <a:ln cap="flat"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0070C0"/>
              </a:buClr>
              <a:buSzPct val="25000"/>
              <a:buFont typeface="Calibri"/>
              <a:buNone/>
            </a:pPr>
            <a:r>
              <a:rPr b="1" i="0" lang="en-US" sz="1600" u="none" cap="none" strike="noStrike">
                <a:solidFill>
                  <a:srgbClr val="0070C0"/>
                </a:solidFill>
                <a:latin typeface="Calibri"/>
                <a:ea typeface="Calibri"/>
                <a:cs typeface="Calibri"/>
                <a:sym typeface="Calibri"/>
              </a:rPr>
              <a:t>Лаборатория сравнительной и функциональной геномики  (Ю.Б. Лебедев) и  лаборатория геномики адаптивного иммунитета (Д.М.Чудаков)</a:t>
            </a:r>
          </a:p>
        </p:txBody>
      </p:sp>
      <p:sp>
        <p:nvSpPr>
          <p:cNvPr id="2776" name="Shape 2776"/>
          <p:cNvSpPr txBox="1"/>
          <p:nvPr/>
        </p:nvSpPr>
        <p:spPr>
          <a:xfrm>
            <a:off x="2824159" y="712787"/>
            <a:ext cx="3476623" cy="36671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777" name="Shape 2777"/>
          <p:cNvSpPr txBox="1"/>
          <p:nvPr/>
        </p:nvSpPr>
        <p:spPr>
          <a:xfrm>
            <a:off x="0" y="4292600"/>
            <a:ext cx="8785225" cy="2109785"/>
          </a:xfrm>
          <a:prstGeom prst="rect">
            <a:avLst/>
          </a:prstGeom>
          <a:solidFill>
            <a:srgbClr val="CCFFCC"/>
          </a:solidFill>
          <a:ln cap="flat" cmpd="sng" w="9525">
            <a:solidFill>
              <a:schemeClr val="dk1"/>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200" u="none" cap="none" strike="noStrike">
                <a:solidFill>
                  <a:srgbClr val="000000"/>
                </a:solidFill>
                <a:latin typeface="Calibri"/>
                <a:ea typeface="Calibri"/>
                <a:cs typeface="Calibri"/>
                <a:sym typeface="Calibri"/>
              </a:rPr>
              <a:t>Аллогенная трансплантация гемопоэтических стволовых клеток (ТГСК) как перспективный способ лечения онкологических заболеваний крови все шире применяется в клинической практике. Совместный проект ИБХ РАН и ФНКЦ ДГОИ им. Дмитрия Рогачева направлен на разработку оптимизированных терапевтических протоколов и повышение эффективности ТГСК. В данной работе нами изучена годовая динамика клонального состава периферических Т-лимфоцитов у пациентов с острыми детскими лейкозами, перенесшими терапевтическую ТГСК. Выявлен клеточный механизм преодоления первоначальной лимфопении у реципиентов за счет гомеостатической пролиферации нескольких десятков клонов наивных Т-клеток донора. Определено время массированного формирования новых Т-клонов в тимусе и показана определяющая роль этих клонов в восстановлении нормального разнообразия репертуара периферических Т-лимфоцитов у пациентов с устойчивой ремиссией</a:t>
            </a:r>
          </a:p>
        </p:txBody>
      </p:sp>
      <p:sp>
        <p:nvSpPr>
          <p:cNvPr id="2778" name="Shape 2778"/>
          <p:cNvSpPr txBox="1"/>
          <p:nvPr/>
        </p:nvSpPr>
        <p:spPr>
          <a:xfrm>
            <a:off x="1554162" y="6453187"/>
            <a:ext cx="6402387" cy="27463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Zvyagin I.V., Mamedov I.Z., Tatarinova O.V., Komech E.A.</a:t>
            </a:r>
            <a:r>
              <a:rPr b="0" i="1" lang="en-US" sz="1200" u="none" cap="none" strike="noStrike">
                <a:solidFill>
                  <a:srgbClr val="000000"/>
                </a:solidFill>
                <a:latin typeface="Calibri"/>
                <a:ea typeface="Calibri"/>
                <a:cs typeface="Calibri"/>
                <a:sym typeface="Calibri"/>
              </a:rPr>
              <a:t> et al., </a:t>
            </a:r>
            <a:r>
              <a:rPr b="0" i="1" lang="en-US" sz="1000" u="none" cap="none" strike="noStrike">
                <a:solidFill>
                  <a:srgbClr val="000000"/>
                </a:solidFill>
                <a:latin typeface="Calibri"/>
                <a:ea typeface="Calibri"/>
                <a:cs typeface="Calibri"/>
                <a:sym typeface="Calibri"/>
              </a:rPr>
              <a:t> </a:t>
            </a:r>
            <a:r>
              <a:rPr b="0" i="0" lang="en-US" sz="1200" u="none" cap="none" strike="noStrike">
                <a:solidFill>
                  <a:srgbClr val="000000"/>
                </a:solidFill>
                <a:latin typeface="Calibri"/>
                <a:ea typeface="Calibri"/>
                <a:cs typeface="Calibri"/>
                <a:sym typeface="Calibri"/>
              </a:rPr>
              <a:t>Leukemia</a:t>
            </a:r>
            <a:r>
              <a:rPr b="0" i="1" lang="en-US" sz="1000" u="none" cap="none" strike="noStrike">
                <a:solidFill>
                  <a:srgbClr val="000000"/>
                </a:solidFill>
                <a:latin typeface="Calibri"/>
                <a:ea typeface="Calibri"/>
                <a:cs typeface="Calibri"/>
                <a:sym typeface="Calibri"/>
              </a:rPr>
              <a:t> </a:t>
            </a:r>
            <a:r>
              <a:rPr b="0" i="0" lang="en-US" sz="1200" u="none" cap="none" strike="noStrike">
                <a:solidFill>
                  <a:srgbClr val="000000"/>
                </a:solidFill>
                <a:latin typeface="Calibri"/>
                <a:ea typeface="Calibri"/>
                <a:cs typeface="Calibri"/>
                <a:sym typeface="Calibri"/>
              </a:rPr>
              <a:t>(2016) </a:t>
            </a:r>
            <a:r>
              <a:rPr b="0" i="1" lang="en-US" sz="1200" u="none" cap="none" strike="noStrike">
                <a:solidFill>
                  <a:srgbClr val="000000"/>
                </a:solidFill>
                <a:latin typeface="Calibri"/>
                <a:ea typeface="Calibri"/>
                <a:cs typeface="Calibri"/>
                <a:sym typeface="Calibri"/>
              </a:rPr>
              <a:t>in press</a:t>
            </a:r>
            <a:r>
              <a:rPr b="0" i="1" lang="en-US" sz="1000" u="none" cap="none" strike="noStrike">
                <a:solidFill>
                  <a:srgbClr val="000000"/>
                </a:solidFill>
                <a:latin typeface="Calibri"/>
                <a:ea typeface="Calibri"/>
                <a:cs typeface="Calibri"/>
                <a:sym typeface="Calibri"/>
              </a:rPr>
              <a:t>  </a:t>
            </a:r>
          </a:p>
        </p:txBody>
      </p:sp>
      <p:sp>
        <p:nvSpPr>
          <p:cNvPr id="2779" name="Shape 2779"/>
          <p:cNvSpPr txBox="1"/>
          <p:nvPr/>
        </p:nvSpPr>
        <p:spPr>
          <a:xfrm>
            <a:off x="1139825" y="646112"/>
            <a:ext cx="7875587" cy="61118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600" u="none" cap="none" strike="noStrike">
                <a:solidFill>
                  <a:srgbClr val="000000"/>
                </a:solidFill>
                <a:latin typeface="Calibri"/>
                <a:ea typeface="Calibri"/>
                <a:cs typeface="Calibri"/>
                <a:sym typeface="Calibri"/>
              </a:rPr>
              <a:t>Динамика восстановления системы Т-клеточного иммунитета человека </a:t>
            </a:r>
          </a:p>
          <a:p>
            <a:pPr indent="0" lvl="0" marL="0" marR="0" rtl="0" algn="l">
              <a:lnSpc>
                <a:spcPct val="100000"/>
              </a:lnSpc>
              <a:spcBef>
                <a:spcPts val="0"/>
              </a:spcBef>
              <a:spcAft>
                <a:spcPts val="0"/>
              </a:spcAft>
              <a:buClr>
                <a:srgbClr val="000000"/>
              </a:buClr>
              <a:buSzPct val="25000"/>
              <a:buFont typeface="Calibri"/>
              <a:buNone/>
            </a:pPr>
            <a:r>
              <a:rPr b="1" i="0" lang="en-US" sz="1600" u="none" cap="none" strike="noStrike">
                <a:solidFill>
                  <a:srgbClr val="000000"/>
                </a:solidFill>
                <a:latin typeface="Calibri"/>
                <a:ea typeface="Calibri"/>
                <a:cs typeface="Calibri"/>
                <a:sym typeface="Calibri"/>
              </a:rPr>
              <a:t>после терапевтической трансплантации гемопоэтических стволовых клеток</a:t>
            </a:r>
            <a:r>
              <a:rPr b="0" i="0" lang="en-US" sz="1800" u="none" cap="none" strike="noStrike">
                <a:solidFill>
                  <a:srgbClr val="000000"/>
                </a:solidFill>
                <a:latin typeface="Calibri"/>
                <a:ea typeface="Calibri"/>
                <a:cs typeface="Calibri"/>
                <a:sym typeface="Calibri"/>
              </a:rPr>
              <a:t> </a:t>
            </a:r>
          </a:p>
        </p:txBody>
      </p:sp>
      <p:pic>
        <p:nvPicPr>
          <p:cNvPr descr="Fig1a_col" id="2780" name="Shape 2780"/>
          <p:cNvPicPr preferRelativeResize="0"/>
          <p:nvPr/>
        </p:nvPicPr>
        <p:blipFill rotWithShape="1">
          <a:blip r:embed="rId3">
            <a:alphaModFix/>
          </a:blip>
          <a:srcRect b="0" l="0" r="0" t="0"/>
          <a:stretch/>
        </p:blipFill>
        <p:spPr>
          <a:xfrm>
            <a:off x="250825" y="1268412"/>
            <a:ext cx="2808286" cy="2105023"/>
          </a:xfrm>
          <a:prstGeom prst="rect">
            <a:avLst/>
          </a:prstGeom>
          <a:noFill/>
          <a:ln cap="flat" cmpd="sng" w="9525">
            <a:solidFill>
              <a:schemeClr val="dk1"/>
            </a:solidFill>
            <a:prstDash val="solid"/>
            <a:miter/>
            <a:headEnd len="med" w="med" type="none"/>
            <a:tailEnd len="med" w="med" type="none"/>
          </a:ln>
        </p:spPr>
      </p:pic>
      <p:pic>
        <p:nvPicPr>
          <p:cNvPr descr="Fig1f_col" id="2781" name="Shape 2781"/>
          <p:cNvPicPr preferRelativeResize="0"/>
          <p:nvPr/>
        </p:nvPicPr>
        <p:blipFill rotWithShape="1">
          <a:blip r:embed="rId4">
            <a:alphaModFix/>
          </a:blip>
          <a:srcRect b="0" l="0" r="0" t="0"/>
          <a:stretch/>
        </p:blipFill>
        <p:spPr>
          <a:xfrm>
            <a:off x="3203575" y="1268412"/>
            <a:ext cx="2808286" cy="2105023"/>
          </a:xfrm>
          <a:prstGeom prst="rect">
            <a:avLst/>
          </a:prstGeom>
          <a:noFill/>
          <a:ln cap="flat" cmpd="sng" w="9525">
            <a:solidFill>
              <a:schemeClr val="dk1"/>
            </a:solidFill>
            <a:prstDash val="solid"/>
            <a:miter/>
            <a:headEnd len="med" w="med" type="none"/>
            <a:tailEnd len="med" w="med" type="none"/>
          </a:ln>
        </p:spPr>
      </p:pic>
      <p:pic>
        <p:nvPicPr>
          <p:cNvPr descr="p3602_dyn_Fig3B" id="2782" name="Shape 2782"/>
          <p:cNvPicPr preferRelativeResize="0"/>
          <p:nvPr/>
        </p:nvPicPr>
        <p:blipFill rotWithShape="1">
          <a:blip r:embed="rId5">
            <a:alphaModFix/>
          </a:blip>
          <a:srcRect b="0" l="0" r="0" t="0"/>
          <a:stretch/>
        </p:blipFill>
        <p:spPr>
          <a:xfrm>
            <a:off x="6142037" y="1268412"/>
            <a:ext cx="2894011" cy="2109785"/>
          </a:xfrm>
          <a:prstGeom prst="rect">
            <a:avLst/>
          </a:prstGeom>
          <a:noFill/>
          <a:ln cap="flat" cmpd="sng" w="9525">
            <a:solidFill>
              <a:schemeClr val="dk1"/>
            </a:solidFill>
            <a:prstDash val="solid"/>
            <a:miter/>
            <a:headEnd len="med" w="med" type="none"/>
            <a:tailEnd len="med" w="med" type="none"/>
          </a:ln>
        </p:spPr>
      </p:pic>
      <p:sp>
        <p:nvSpPr>
          <p:cNvPr id="2783" name="Shape 2783"/>
          <p:cNvSpPr txBox="1"/>
          <p:nvPr/>
        </p:nvSpPr>
        <p:spPr>
          <a:xfrm>
            <a:off x="107950" y="3562350"/>
            <a:ext cx="2951161" cy="7318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Times New Roman"/>
              <a:buNone/>
            </a:pPr>
            <a:r>
              <a:rPr b="1" i="0" lang="en-US" sz="1000" u="none" cap="none" strike="noStrike">
                <a:solidFill>
                  <a:srgbClr val="000000"/>
                </a:solidFill>
                <a:latin typeface="Times New Roman"/>
                <a:ea typeface="Times New Roman"/>
                <a:cs typeface="Times New Roman"/>
                <a:sym typeface="Times New Roman"/>
              </a:rPr>
              <a:t>Гомеостатическая пролиферация Т-клеток донора в первые 3-4 месяца после ТГСК; проявление тимусной активности у реципиента через 10 месяцев после ТГСК</a:t>
            </a:r>
            <a:r>
              <a:rPr b="0" i="0" lang="en-US" sz="1200" u="none" cap="none" strike="noStrike">
                <a:solidFill>
                  <a:srgbClr val="000000"/>
                </a:solidFill>
                <a:latin typeface="Times New Roman"/>
                <a:ea typeface="Times New Roman"/>
                <a:cs typeface="Times New Roman"/>
                <a:sym typeface="Times New Roman"/>
              </a:rPr>
              <a:t> </a:t>
            </a:r>
          </a:p>
        </p:txBody>
      </p:sp>
      <p:sp>
        <p:nvSpPr>
          <p:cNvPr id="2784" name="Shape 2784"/>
          <p:cNvSpPr txBox="1"/>
          <p:nvPr/>
        </p:nvSpPr>
        <p:spPr>
          <a:xfrm>
            <a:off x="3111500" y="3548062"/>
            <a:ext cx="2900362" cy="5492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Times New Roman"/>
              <a:buNone/>
            </a:pPr>
            <a:r>
              <a:rPr b="1" i="0" lang="en-US" sz="1000" u="none" cap="none" strike="noStrike">
                <a:solidFill>
                  <a:srgbClr val="000000"/>
                </a:solidFill>
                <a:latin typeface="Times New Roman"/>
                <a:ea typeface="Times New Roman"/>
                <a:cs typeface="Times New Roman"/>
                <a:sym typeface="Times New Roman"/>
              </a:rPr>
              <a:t>Восстановление клонального разнообразия Т-клеточного репертуара как следствие повышения тимусной активности реципиента</a:t>
            </a:r>
          </a:p>
        </p:txBody>
      </p:sp>
      <p:sp>
        <p:nvSpPr>
          <p:cNvPr id="2785" name="Shape 2785"/>
          <p:cNvSpPr txBox="1"/>
          <p:nvPr/>
        </p:nvSpPr>
        <p:spPr>
          <a:xfrm>
            <a:off x="6064250" y="3548062"/>
            <a:ext cx="2971799" cy="5492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Times New Roman"/>
              <a:buNone/>
            </a:pPr>
            <a:r>
              <a:rPr b="1" i="0" lang="en-US" sz="1000" u="none" cap="none" strike="noStrike">
                <a:solidFill>
                  <a:srgbClr val="000000"/>
                </a:solidFill>
                <a:latin typeface="Times New Roman"/>
                <a:ea typeface="Times New Roman"/>
                <a:cs typeface="Times New Roman"/>
                <a:sym typeface="Times New Roman"/>
              </a:rPr>
              <a:t>Экспансия низкопредставленных клонов Т-клеток донора как способ преодоления лимфопении у организме реципиента</a:t>
            </a:r>
          </a:p>
        </p:txBody>
      </p:sp>
      <p:pic>
        <p:nvPicPr>
          <p:cNvPr id="2786" name="Shape 2786"/>
          <p:cNvPicPr preferRelativeResize="0"/>
          <p:nvPr/>
        </p:nvPicPr>
        <p:blipFill rotWithShape="1">
          <a:blip r:embed="rId6">
            <a:alphaModFix/>
          </a:blip>
          <a:srcRect b="0" l="0" r="0" t="0"/>
          <a:stretch/>
        </p:blipFill>
        <p:spPr>
          <a:xfrm>
            <a:off x="107950" y="60325"/>
            <a:ext cx="652462" cy="99377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90" name="Shape 2790"/>
        <p:cNvGrpSpPr/>
        <p:nvPr/>
      </p:nvGrpSpPr>
      <p:grpSpPr>
        <a:xfrm>
          <a:off x="0" y="0"/>
          <a:ext cx="0" cy="0"/>
          <a:chOff x="0" y="0"/>
          <a:chExt cx="0" cy="0"/>
        </a:xfrm>
      </p:grpSpPr>
      <p:sp>
        <p:nvSpPr>
          <p:cNvPr id="2791" name="Shape 2791"/>
          <p:cNvSpPr txBox="1"/>
          <p:nvPr>
            <p:ph type="title"/>
          </p:nvPr>
        </p:nvSpPr>
        <p:spPr>
          <a:xfrm>
            <a:off x="225425" y="115884"/>
            <a:ext cx="8569325" cy="77787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Метод безошибочного прочтения библиотек полноразмерных вариабельных участков генов иммуноглобулинов</a:t>
            </a:r>
            <a:br>
              <a:rPr b="1" i="0" lang="en-US" sz="1800" u="none" cap="none" strike="noStrike">
                <a:solidFill>
                  <a:schemeClr val="dk1"/>
                </a:solidFill>
                <a:latin typeface="Calibri"/>
                <a:ea typeface="Calibri"/>
                <a:cs typeface="Calibri"/>
                <a:sym typeface="Calibri"/>
              </a:rPr>
            </a:br>
            <a:r>
              <a:rPr b="1" i="0" lang="en-US" sz="1800" u="none" cap="none" strike="noStrike">
                <a:solidFill>
                  <a:srgbClr val="0070C0"/>
                </a:solidFill>
                <a:latin typeface="Calibri"/>
                <a:ea typeface="Calibri"/>
                <a:cs typeface="Calibri"/>
                <a:sym typeface="Calibri"/>
              </a:rPr>
              <a:t>лаборатория геномики адаптивного иммунитета, (Д.М. Чудаков)</a:t>
            </a:r>
          </a:p>
        </p:txBody>
      </p:sp>
      <p:pic>
        <p:nvPicPr>
          <p:cNvPr id="2792" name="Shape 2792"/>
          <p:cNvPicPr preferRelativeResize="0"/>
          <p:nvPr/>
        </p:nvPicPr>
        <p:blipFill rotWithShape="1">
          <a:blip r:embed="rId3">
            <a:alphaModFix/>
          </a:blip>
          <a:srcRect b="0" l="0" r="0" t="0"/>
          <a:stretch/>
        </p:blipFill>
        <p:spPr>
          <a:xfrm>
            <a:off x="968375" y="2089150"/>
            <a:ext cx="7281862" cy="2995612"/>
          </a:xfrm>
          <a:prstGeom prst="rect">
            <a:avLst/>
          </a:prstGeom>
          <a:noFill/>
          <a:ln>
            <a:noFill/>
          </a:ln>
        </p:spPr>
      </p:pic>
      <p:sp>
        <p:nvSpPr>
          <p:cNvPr id="2793" name="Shape 2793"/>
          <p:cNvSpPr txBox="1"/>
          <p:nvPr/>
        </p:nvSpPr>
        <p:spPr>
          <a:xfrm>
            <a:off x="419100" y="4967287"/>
            <a:ext cx="8353425" cy="739775"/>
          </a:xfrm>
          <a:prstGeom prst="rect">
            <a:avLst/>
          </a:prstGeom>
          <a:noFill/>
          <a:ln>
            <a:noFill/>
          </a:ln>
        </p:spPr>
        <p:txBody>
          <a:bodyPr anchorCtr="0" anchor="t" bIns="45700" lIns="91425" rIns="91425" tIns="45700">
            <a:noAutofit/>
          </a:bodyPr>
          <a:lstStyle/>
          <a:p>
            <a:pPr indent="0" lvl="0" marL="0" marR="0" rtl="0" algn="just">
              <a:lnSpc>
                <a:spcPct val="100000"/>
              </a:lnSpc>
              <a:spcBef>
                <a:spcPts val="0"/>
              </a:spcBef>
              <a:spcAft>
                <a:spcPts val="0"/>
              </a:spcAft>
              <a:buClr>
                <a:srgbClr val="000000"/>
              </a:buClr>
              <a:buSzPct val="25000"/>
              <a:buFont typeface="Calibri"/>
              <a:buNone/>
            </a:pPr>
            <a:r>
              <a:rPr b="0" i="0" lang="en-US" sz="1400" u="none" cap="none" strike="noStrike">
                <a:solidFill>
                  <a:srgbClr val="000000"/>
                </a:solidFill>
                <a:latin typeface="Calibri"/>
                <a:ea typeface="Calibri"/>
                <a:cs typeface="Calibri"/>
                <a:sym typeface="Calibri"/>
              </a:rPr>
              <a:t>Качество прочтения библиотеки вариабельных фрагментов антител на Illumina MiSeq. Показано качество при стандартном анализе спаренных прочтений (слева) и при сборке с использованием разработанного нами метода на основе молекулярного баркодирования (справа). </a:t>
            </a:r>
          </a:p>
        </p:txBody>
      </p:sp>
      <p:sp>
        <p:nvSpPr>
          <p:cNvPr id="2794" name="Shape 2794"/>
          <p:cNvSpPr txBox="1"/>
          <p:nvPr/>
        </p:nvSpPr>
        <p:spPr>
          <a:xfrm>
            <a:off x="338137" y="5732462"/>
            <a:ext cx="8343900" cy="954084"/>
          </a:xfrm>
          <a:prstGeom prst="rect">
            <a:avLst/>
          </a:prstGeom>
          <a:noFill/>
          <a:ln>
            <a:noFill/>
          </a:ln>
        </p:spPr>
        <p:txBody>
          <a:bodyPr anchorCtr="0" anchor="t" bIns="45700" lIns="91425" rIns="91425" tIns="45700">
            <a:noAutofit/>
          </a:bodyPr>
          <a:lstStyle/>
          <a:p>
            <a:pPr indent="0" lvl="0" marL="0" marR="0" rtl="0" algn="just">
              <a:lnSpc>
                <a:spcPct val="100000"/>
              </a:lnSpc>
              <a:spcBef>
                <a:spcPts val="0"/>
              </a:spcBef>
              <a:spcAft>
                <a:spcPts val="0"/>
              </a:spcAft>
              <a:buClr>
                <a:srgbClr val="000000"/>
              </a:buClr>
              <a:buSzPct val="25000"/>
              <a:buFont typeface="Calibri"/>
              <a:buNone/>
            </a:pPr>
            <a:r>
              <a:rPr b="0" i="1" lang="en-US" sz="1400" u="none" cap="none" strike="noStrike">
                <a:solidFill>
                  <a:srgbClr val="000000"/>
                </a:solidFill>
                <a:latin typeface="Calibri"/>
                <a:ea typeface="Calibri"/>
                <a:cs typeface="Calibri"/>
                <a:sym typeface="Calibri"/>
              </a:rPr>
              <a:t>1. Turchaninova MA, Davydov A, Britanova OV, Shugay M, Bikos V, Egorov ES, Kirgizova VI, Merzlyak EM, Staroverov DB, Bolotin DA, Mamedov IZ, Izraelson M, Logacheva MD, Kladova O, Plevova K, Pospisilova S, Chudakov DM.</a:t>
            </a:r>
            <a:r>
              <a:rPr b="0" i="0" lang="en-US" sz="1400" u="none" cap="none" strike="noStrike">
                <a:solidFill>
                  <a:srgbClr val="000000"/>
                </a:solidFill>
                <a:latin typeface="Calibri"/>
                <a:ea typeface="Calibri"/>
                <a:cs typeface="Calibri"/>
                <a:sym typeface="Calibri"/>
              </a:rPr>
              <a:t> High-quality full-length immunoglobulin profiling with unique molecular barcoding. </a:t>
            </a:r>
            <a:r>
              <a:rPr b="1" i="0" lang="en-US" sz="1400" u="none" cap="none" strike="noStrike">
                <a:solidFill>
                  <a:srgbClr val="000000"/>
                </a:solidFill>
                <a:latin typeface="Calibri"/>
                <a:ea typeface="Calibri"/>
                <a:cs typeface="Calibri"/>
                <a:sym typeface="Calibri"/>
              </a:rPr>
              <a:t>Nat Protoc</a:t>
            </a:r>
            <a:r>
              <a:rPr b="0" i="0" lang="en-US" sz="1400" u="none" cap="none" strike="noStrike">
                <a:solidFill>
                  <a:srgbClr val="000000"/>
                </a:solidFill>
                <a:latin typeface="Calibri"/>
                <a:ea typeface="Calibri"/>
                <a:cs typeface="Calibri"/>
                <a:sym typeface="Calibri"/>
              </a:rPr>
              <a:t>. 2016 Sep;11(9):1599-616. (IF=9.7)</a:t>
            </a:r>
          </a:p>
        </p:txBody>
      </p:sp>
      <p:pic>
        <p:nvPicPr>
          <p:cNvPr id="2795" name="Shape 2795"/>
          <p:cNvPicPr preferRelativeResize="0"/>
          <p:nvPr/>
        </p:nvPicPr>
        <p:blipFill rotWithShape="1">
          <a:blip r:embed="rId4">
            <a:alphaModFix/>
          </a:blip>
          <a:srcRect b="0" l="0" r="0" t="0"/>
          <a:stretch/>
        </p:blipFill>
        <p:spPr>
          <a:xfrm>
            <a:off x="93659" y="404812"/>
            <a:ext cx="652462" cy="993773"/>
          </a:xfrm>
          <a:prstGeom prst="rect">
            <a:avLst/>
          </a:prstGeom>
          <a:noFill/>
          <a:ln>
            <a:noFill/>
          </a:ln>
        </p:spPr>
      </p:pic>
      <p:sp>
        <p:nvSpPr>
          <p:cNvPr id="2796" name="Shape 2796"/>
          <p:cNvSpPr txBox="1"/>
          <p:nvPr/>
        </p:nvSpPr>
        <p:spPr>
          <a:xfrm>
            <a:off x="963612" y="898525"/>
            <a:ext cx="8001000" cy="12017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E46C0A"/>
              </a:buClr>
              <a:buSzPct val="25000"/>
              <a:buFont typeface="Calibri"/>
              <a:buNone/>
            </a:pPr>
            <a:r>
              <a:rPr b="0" i="0" lang="en-US" sz="1800" u="none" cap="none" strike="noStrike">
                <a:solidFill>
                  <a:srgbClr val="E46C0A"/>
                </a:solidFill>
                <a:latin typeface="Calibri"/>
                <a:ea typeface="Calibri"/>
                <a:cs typeface="Calibri"/>
                <a:sym typeface="Calibri"/>
              </a:rPr>
              <a:t>Разработан метод подготовки, секвенирования, и анализа молекулярно баркодированныхкДНК библиотек, впервые позволивший проводить  безошибочный анализ полноразмерных вариабельных участков генов иммуноглобулинов.</a:t>
            </a: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00" name="Shape 2800"/>
        <p:cNvGrpSpPr/>
        <p:nvPr/>
      </p:nvGrpSpPr>
      <p:grpSpPr>
        <a:xfrm>
          <a:off x="0" y="0"/>
          <a:ext cx="0" cy="0"/>
          <a:chOff x="0" y="0"/>
          <a:chExt cx="0" cy="0"/>
        </a:xfrm>
      </p:grpSpPr>
      <p:grpSp>
        <p:nvGrpSpPr>
          <p:cNvPr id="2801" name="Shape 2801"/>
          <p:cNvGrpSpPr/>
          <p:nvPr/>
        </p:nvGrpSpPr>
        <p:grpSpPr>
          <a:xfrm>
            <a:off x="539749" y="1187450"/>
            <a:ext cx="3744909" cy="3568697"/>
            <a:chOff x="0" y="0"/>
            <a:chExt cx="2147483642" cy="2147483642"/>
          </a:xfrm>
        </p:grpSpPr>
        <p:pic>
          <p:nvPicPr>
            <p:cNvPr id="2802" name="Shape 2802"/>
            <p:cNvPicPr preferRelativeResize="0"/>
            <p:nvPr/>
          </p:nvPicPr>
          <p:blipFill rotWithShape="1">
            <a:blip r:embed="rId3">
              <a:alphaModFix/>
            </a:blip>
            <a:srcRect b="0" l="0" r="0" t="0"/>
            <a:stretch/>
          </p:blipFill>
          <p:spPr>
            <a:xfrm>
              <a:off x="0" y="0"/>
              <a:ext cx="2147483642" cy="2147483642"/>
            </a:xfrm>
            <a:prstGeom prst="rect">
              <a:avLst/>
            </a:prstGeom>
            <a:noFill/>
            <a:ln>
              <a:noFill/>
            </a:ln>
          </p:spPr>
        </p:pic>
        <p:sp>
          <p:nvSpPr>
            <p:cNvPr id="2803" name="Shape 2803"/>
            <p:cNvSpPr txBox="1"/>
            <p:nvPr/>
          </p:nvSpPr>
          <p:spPr>
            <a:xfrm>
              <a:off x="54620250" y="52541075"/>
              <a:ext cx="69185571" cy="73556894"/>
            </a:xfrm>
            <a:prstGeom prst="rect">
              <a:avLst/>
            </a:prstGeom>
            <a:solidFill>
              <a:schemeClr val="lt1"/>
            </a:solidFill>
            <a:ln cap="flat" cmpd="sng" w="25400">
              <a:solidFill>
                <a:schemeClr val="lt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804" name="Shape 2804"/>
          <p:cNvGrpSpPr/>
          <p:nvPr/>
        </p:nvGrpSpPr>
        <p:grpSpPr>
          <a:xfrm>
            <a:off x="5148260" y="1412874"/>
            <a:ext cx="2519360" cy="3092447"/>
            <a:chOff x="0" y="0"/>
            <a:chExt cx="2147483642" cy="2147483643"/>
          </a:xfrm>
        </p:grpSpPr>
        <p:grpSp>
          <p:nvGrpSpPr>
            <p:cNvPr id="2805" name="Shape 2805"/>
            <p:cNvGrpSpPr/>
            <p:nvPr/>
          </p:nvGrpSpPr>
          <p:grpSpPr>
            <a:xfrm>
              <a:off x="0" y="800345850"/>
              <a:ext cx="2147483642" cy="1347137793"/>
              <a:chOff x="0" y="0"/>
              <a:chExt cx="2147483647" cy="2147483647"/>
            </a:xfrm>
          </p:grpSpPr>
          <p:pic>
            <p:nvPicPr>
              <p:cNvPr id="2806" name="Shape 2806"/>
              <p:cNvPicPr preferRelativeResize="0"/>
              <p:nvPr/>
            </p:nvPicPr>
            <p:blipFill rotWithShape="1">
              <a:blip r:embed="rId4">
                <a:alphaModFix/>
              </a:blip>
              <a:srcRect b="0" l="0" r="0" t="0"/>
              <a:stretch/>
            </p:blipFill>
            <p:spPr>
              <a:xfrm>
                <a:off x="0" y="164801"/>
                <a:ext cx="2147483647" cy="2147318845"/>
              </a:xfrm>
              <a:prstGeom prst="rect">
                <a:avLst/>
              </a:prstGeom>
              <a:noFill/>
              <a:ln>
                <a:noFill/>
              </a:ln>
            </p:spPr>
          </p:pic>
          <p:sp>
            <p:nvSpPr>
              <p:cNvPr id="2807" name="Shape 2807"/>
              <p:cNvSpPr txBox="1"/>
              <p:nvPr/>
            </p:nvSpPr>
            <p:spPr>
              <a:xfrm>
                <a:off x="0" y="0"/>
                <a:ext cx="109606853" cy="142346453"/>
              </a:xfrm>
              <a:prstGeom prst="rect">
                <a:avLst/>
              </a:prstGeom>
              <a:solidFill>
                <a:schemeClr val="lt1"/>
              </a:solidFill>
              <a:ln cap="flat" cmpd="sng" w="25400">
                <a:solidFill>
                  <a:schemeClr val="lt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2808" name="Shape 2808"/>
            <p:cNvPicPr preferRelativeResize="0"/>
            <p:nvPr/>
          </p:nvPicPr>
          <p:blipFill rotWithShape="1">
            <a:blip r:embed="rId5">
              <a:alphaModFix/>
            </a:blip>
            <a:srcRect b="0" l="0" r="0" t="0"/>
            <a:stretch/>
          </p:blipFill>
          <p:spPr>
            <a:xfrm>
              <a:off x="384831475" y="0"/>
              <a:ext cx="1093383178" cy="938349700"/>
            </a:xfrm>
            <a:prstGeom prst="rect">
              <a:avLst/>
            </a:prstGeom>
            <a:noFill/>
            <a:ln>
              <a:noFill/>
            </a:ln>
          </p:spPr>
        </p:pic>
      </p:grpSp>
      <p:sp>
        <p:nvSpPr>
          <p:cNvPr id="2809" name="Shape 2809"/>
          <p:cNvSpPr txBox="1"/>
          <p:nvPr/>
        </p:nvSpPr>
        <p:spPr>
          <a:xfrm>
            <a:off x="395287" y="1187450"/>
            <a:ext cx="5043487" cy="36988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800" u="none" cap="none" strike="noStrike">
                <a:solidFill>
                  <a:srgbClr val="000000"/>
                </a:solidFill>
                <a:latin typeface="Calibri"/>
                <a:ea typeface="Calibri"/>
                <a:cs typeface="Calibri"/>
                <a:sym typeface="Calibri"/>
              </a:rPr>
              <a:t>А                                                                                     Б</a:t>
            </a:r>
          </a:p>
        </p:txBody>
      </p:sp>
      <p:sp>
        <p:nvSpPr>
          <p:cNvPr id="2810" name="Shape 2810"/>
          <p:cNvSpPr txBox="1"/>
          <p:nvPr/>
        </p:nvSpPr>
        <p:spPr>
          <a:xfrm>
            <a:off x="630237" y="0"/>
            <a:ext cx="8424862" cy="646112"/>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0" lang="en-US" sz="1800" u="none" cap="none" strike="noStrike">
                <a:solidFill>
                  <a:srgbClr val="000000"/>
                </a:solidFill>
                <a:latin typeface="Calibri"/>
                <a:ea typeface="Calibri"/>
                <a:cs typeface="Calibri"/>
                <a:sym typeface="Calibri"/>
              </a:rPr>
              <a:t>Глубокий структурно-функциональный анализ влияния аминокислотных замен на фотофизические свойства зеленых флуоресцентных белков</a:t>
            </a:r>
          </a:p>
        </p:txBody>
      </p:sp>
      <p:sp>
        <p:nvSpPr>
          <p:cNvPr id="2811" name="Shape 2811"/>
          <p:cNvSpPr txBox="1"/>
          <p:nvPr/>
        </p:nvSpPr>
        <p:spPr>
          <a:xfrm>
            <a:off x="900112" y="620712"/>
            <a:ext cx="7704136" cy="738187"/>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70C0"/>
              </a:buClr>
              <a:buSzPct val="25000"/>
              <a:buFont typeface="Calibri"/>
              <a:buNone/>
            </a:pPr>
            <a:r>
              <a:rPr b="1" i="0" lang="en-US" sz="1400" u="none" cap="none" strike="noStrike">
                <a:solidFill>
                  <a:srgbClr val="0070C0"/>
                </a:solidFill>
                <a:latin typeface="Calibri"/>
                <a:ea typeface="Calibri"/>
                <a:cs typeface="Calibri"/>
                <a:sym typeface="Calibri"/>
              </a:rPr>
              <a:t>Лаб. Биофотоники(К.А.Лукьянов)  лаб. геномики адаптивного иммунитета (Д.М.Чудаков), гр. синтеза природных соединений (И.В.Ямпольский), лаб. сравнительной и функциональной геномики (Ю.Б.Лебедев)</a:t>
            </a:r>
          </a:p>
        </p:txBody>
      </p:sp>
      <p:sp>
        <p:nvSpPr>
          <p:cNvPr id="2812" name="Shape 2812"/>
          <p:cNvSpPr txBox="1"/>
          <p:nvPr/>
        </p:nvSpPr>
        <p:spPr>
          <a:xfrm>
            <a:off x="250825" y="4873625"/>
            <a:ext cx="8642349" cy="1939925"/>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000000"/>
              </a:buClr>
              <a:buSzPct val="100000"/>
              <a:buFont typeface="Calibri"/>
              <a:buAutoNum type="arabicPeriod"/>
            </a:pPr>
            <a:r>
              <a:rPr b="0" i="0" lang="en-US" sz="1200" u="none" cap="none" strike="noStrike">
                <a:solidFill>
                  <a:srgbClr val="000000"/>
                </a:solidFill>
                <a:latin typeface="Arial"/>
                <a:ea typeface="Arial"/>
                <a:cs typeface="Arial"/>
                <a:sym typeface="Arial"/>
              </a:rPr>
              <a:t>Sarkisyan KS, Bolotin DA, Meer MV, Usmanova DR, Mishin AS, Sharonov GV, Ivankov DN, Bozhanova NG, Baranov MS, Soylemez O, Bogatyreva NS, Vlasov PK, Egorov ES, Logacheva MD, Kondrashov AS, Chudakov DM, Putintseva EV, Mamedov IZ, Tawfik DS, Lukyanov KA, Kondrashov FA. Local fitness landscape of the green fluorescent protein. </a:t>
            </a:r>
            <a:r>
              <a:rPr b="1" i="0" lang="en-US" sz="1200" u="none" cap="none" strike="noStrike">
                <a:solidFill>
                  <a:srgbClr val="000000"/>
                </a:solidFill>
                <a:latin typeface="Arial"/>
                <a:ea typeface="Arial"/>
                <a:cs typeface="Arial"/>
                <a:sym typeface="Arial"/>
              </a:rPr>
              <a:t>Nature</a:t>
            </a:r>
            <a:r>
              <a:rPr b="0" i="0" lang="en-US" sz="1200" u="none" cap="none" strike="noStrike">
                <a:solidFill>
                  <a:srgbClr val="000000"/>
                </a:solidFill>
                <a:latin typeface="Arial"/>
                <a:ea typeface="Arial"/>
                <a:cs typeface="Arial"/>
                <a:sym typeface="Arial"/>
              </a:rPr>
              <a:t>. 2016, 533, 397-401. IF = 38.138</a:t>
            </a:r>
          </a:p>
          <a:p>
            <a:pPr indent="-342900" lvl="0" marL="342900" marR="0" rtl="0" algn="l">
              <a:lnSpc>
                <a:spcPct val="100000"/>
              </a:lnSpc>
              <a:spcBef>
                <a:spcPts val="0"/>
              </a:spcBef>
              <a:spcAft>
                <a:spcPts val="0"/>
              </a:spcAft>
              <a:buClr>
                <a:srgbClr val="000000"/>
              </a:buClr>
              <a:buSzPct val="100000"/>
              <a:buFont typeface="Calibri"/>
              <a:buAutoNum type="arabicPeriod"/>
            </a:pPr>
            <a:r>
              <a:rPr b="0" i="0" lang="en-US" sz="1200" u="none" cap="none" strike="noStrike">
                <a:solidFill>
                  <a:srgbClr val="000000"/>
                </a:solidFill>
                <a:latin typeface="Arial"/>
                <a:ea typeface="Arial"/>
                <a:cs typeface="Arial"/>
                <a:sym typeface="Arial"/>
              </a:rPr>
              <a:t>Bogdanov AM, Acharya A, Titelmayer AV, Mamontova AV, Bravaya KB, Kolomeisky AB, Lukyanov KA, Krylov AI. Turning On and Off Photoinduced Electron Transfer in Fluorescent Proteins by π-Stacking, Halide Binding, and Tyr145 Mutations. </a:t>
            </a:r>
            <a:r>
              <a:rPr b="1" i="0" lang="en-US" sz="1200" u="none" cap="none" strike="noStrike">
                <a:solidFill>
                  <a:srgbClr val="000000"/>
                </a:solidFill>
                <a:latin typeface="Arial"/>
                <a:ea typeface="Arial"/>
                <a:cs typeface="Arial"/>
                <a:sym typeface="Arial"/>
              </a:rPr>
              <a:t>J. Am. Chem. Soc.</a:t>
            </a:r>
            <a:r>
              <a:rPr b="0" i="0" lang="en-US" sz="1200" u="none" cap="none" strike="noStrike">
                <a:solidFill>
                  <a:srgbClr val="000000"/>
                </a:solidFill>
                <a:latin typeface="Arial"/>
                <a:ea typeface="Arial"/>
                <a:cs typeface="Arial"/>
                <a:sym typeface="Arial"/>
              </a:rPr>
              <a:t> 2016, 138, 4807-4817. IF = 13.038</a:t>
            </a:r>
          </a:p>
          <a:p>
            <a:pPr indent="-342900" lvl="0" marL="342900" marR="0" rtl="0" algn="l">
              <a:lnSpc>
                <a:spcPct val="100000"/>
              </a:lnSpc>
              <a:spcBef>
                <a:spcPts val="0"/>
              </a:spcBef>
              <a:spcAft>
                <a:spcPts val="0"/>
              </a:spcAft>
              <a:buClr>
                <a:srgbClr val="000000"/>
              </a:buClr>
              <a:buSzPct val="100000"/>
              <a:buFont typeface="Calibri"/>
              <a:buAutoNum type="arabicPeriod"/>
            </a:pPr>
            <a:r>
              <a:rPr b="0" i="0" lang="en-US" sz="1200" u="none" cap="none" strike="noStrike">
                <a:solidFill>
                  <a:srgbClr val="000000"/>
                </a:solidFill>
                <a:latin typeface="Arial"/>
                <a:ea typeface="Arial"/>
                <a:cs typeface="Arial"/>
                <a:sym typeface="Arial"/>
              </a:rPr>
              <a:t>Acharya A, Bogdanov AM, Grigorenko BL, Bravaya KB, Nemukhin AV, Lukyanov KA, Krylov AI. Photoinduced Chemistry in Fluorescent Proteins: Curse or Blessing? </a:t>
            </a:r>
            <a:r>
              <a:rPr b="1" i="0" lang="en-US" sz="1200" u="none" cap="none" strike="noStrike">
                <a:solidFill>
                  <a:srgbClr val="000000"/>
                </a:solidFill>
                <a:latin typeface="Arial"/>
                <a:ea typeface="Arial"/>
                <a:cs typeface="Arial"/>
                <a:sym typeface="Arial"/>
              </a:rPr>
              <a:t>Chem. Rev</a:t>
            </a:r>
            <a:r>
              <a:rPr b="0" i="0" lang="en-US" sz="1200" u="none" cap="none" strike="noStrike">
                <a:solidFill>
                  <a:srgbClr val="000000"/>
                </a:solidFill>
                <a:latin typeface="Arial"/>
                <a:ea typeface="Arial"/>
                <a:cs typeface="Arial"/>
                <a:sym typeface="Arial"/>
              </a:rPr>
              <a:t>. 2016 Oct 18. [Epub ahead of print]. IF = 37.369</a:t>
            </a:r>
          </a:p>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000000"/>
              </a:solidFill>
              <a:latin typeface="Arial"/>
              <a:ea typeface="Arial"/>
              <a:cs typeface="Arial"/>
              <a:sym typeface="Arial"/>
            </a:endParaRPr>
          </a:p>
        </p:txBody>
      </p:sp>
      <p:pic>
        <p:nvPicPr>
          <p:cNvPr id="2813" name="Shape 2813"/>
          <p:cNvPicPr preferRelativeResize="0"/>
          <p:nvPr/>
        </p:nvPicPr>
        <p:blipFill rotWithShape="1">
          <a:blip r:embed="rId6">
            <a:alphaModFix/>
          </a:blip>
          <a:srcRect b="0" l="0" r="0" t="0"/>
          <a:stretch/>
        </p:blipFill>
        <p:spPr>
          <a:xfrm>
            <a:off x="4761" y="-11112"/>
            <a:ext cx="652462" cy="99377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17" name="Shape 2817"/>
        <p:cNvGrpSpPr/>
        <p:nvPr/>
      </p:nvGrpSpPr>
      <p:grpSpPr>
        <a:xfrm>
          <a:off x="0" y="0"/>
          <a:ext cx="0" cy="0"/>
          <a:chOff x="0" y="0"/>
          <a:chExt cx="0" cy="0"/>
        </a:xfrm>
      </p:grpSpPr>
      <p:sp>
        <p:nvSpPr>
          <p:cNvPr id="2818" name="Shape 2818"/>
          <p:cNvSpPr txBox="1"/>
          <p:nvPr/>
        </p:nvSpPr>
        <p:spPr>
          <a:xfrm>
            <a:off x="323850" y="981075"/>
            <a:ext cx="4679950" cy="313848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800" u="none" cap="none" strike="noStrike">
                <a:solidFill>
                  <a:srgbClr val="000000"/>
                </a:solidFill>
                <a:latin typeface="Calibri"/>
                <a:ea typeface="Calibri"/>
                <a:cs typeface="Calibri"/>
                <a:sym typeface="Calibri"/>
              </a:rPr>
              <a:t>Схема молекулярного пути протеасомной деградации белков. Красным заполнением отмечено снижение уровня экспрессии компонентов пути, зеленым – усиление экспрессии. Зеленые стрелки обозначают стимулирующие взаимодействия. Рисунок показывает, что путь протеасомной деградации наиболее сильно аберрантно активирован в образцах детского острого лимфобластного лейкоза (ALL). AML – острый миелобластный лейкоз</a:t>
            </a:r>
          </a:p>
        </p:txBody>
      </p:sp>
      <p:sp>
        <p:nvSpPr>
          <p:cNvPr id="2819" name="Shape 2819"/>
          <p:cNvSpPr txBox="1"/>
          <p:nvPr>
            <p:ph type="ctrTitle"/>
          </p:nvPr>
        </p:nvSpPr>
        <p:spPr>
          <a:xfrm>
            <a:off x="539750" y="115884"/>
            <a:ext cx="8115300" cy="433386"/>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70C0"/>
              </a:buClr>
              <a:buSzPct val="25000"/>
              <a:buFont typeface="Calibri"/>
              <a:buNone/>
            </a:pPr>
            <a:r>
              <a:rPr b="1" i="0" lang="en-US" sz="1800" u="none" cap="none" strike="noStrike">
                <a:solidFill>
                  <a:srgbClr val="0070C0"/>
                </a:solidFill>
                <a:latin typeface="Calibri"/>
                <a:ea typeface="Calibri"/>
                <a:cs typeface="Calibri"/>
                <a:sym typeface="Calibri"/>
              </a:rPr>
              <a:t>Группа геномного анализа сигнальных систем клетки ИБХ РАН</a:t>
            </a:r>
            <a:r>
              <a:rPr b="1" i="0" lang="en-US" sz="1800" u="none" cap="none" strike="noStrike">
                <a:solidFill>
                  <a:srgbClr val="0070C0"/>
                </a:solidFill>
                <a:latin typeface="Arial"/>
                <a:ea typeface="Arial"/>
                <a:cs typeface="Arial"/>
                <a:sym typeface="Arial"/>
              </a:rPr>
              <a:t>  </a:t>
            </a:r>
            <a:r>
              <a:rPr b="1" i="0" lang="en-US" sz="1800" u="none" cap="none" strike="noStrike">
                <a:solidFill>
                  <a:srgbClr val="0070C0"/>
                </a:solidFill>
                <a:latin typeface="Calibri"/>
                <a:ea typeface="Calibri"/>
                <a:cs typeface="Calibri"/>
                <a:sym typeface="Calibri"/>
              </a:rPr>
              <a:t>(Буздин А.А.)</a:t>
            </a:r>
          </a:p>
        </p:txBody>
      </p:sp>
      <p:sp>
        <p:nvSpPr>
          <p:cNvPr id="2820" name="Shape 2820"/>
          <p:cNvSpPr txBox="1"/>
          <p:nvPr>
            <p:ph idx="1" type="subTitle"/>
          </p:nvPr>
        </p:nvSpPr>
        <p:spPr>
          <a:xfrm>
            <a:off x="179384" y="4414837"/>
            <a:ext cx="8856662" cy="17526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E46C0A"/>
              </a:buClr>
              <a:buSzPct val="25000"/>
              <a:buFont typeface="Arial"/>
              <a:buNone/>
            </a:pPr>
            <a:r>
              <a:rPr b="0" i="0" lang="en-US" sz="2400" u="none" cap="none" strike="noStrike">
                <a:solidFill>
                  <a:srgbClr val="E46C0A"/>
                </a:solidFill>
                <a:latin typeface="Calibri"/>
                <a:ea typeface="Calibri"/>
                <a:cs typeface="Calibri"/>
                <a:sym typeface="Calibri"/>
              </a:rPr>
              <a:t>На молекулярном уровне, определены различия между детской и взрослой формами острого миелобластного лейкоза и острого лимфобластного лейкоза</a:t>
            </a:r>
          </a:p>
          <a:p>
            <a:pPr indent="0" lvl="0" marL="0" marR="0" rtl="0" algn="ctr">
              <a:lnSpc>
                <a:spcPct val="100000"/>
              </a:lnSpc>
              <a:spcBef>
                <a:spcPts val="180"/>
              </a:spcBef>
              <a:spcAft>
                <a:spcPts val="0"/>
              </a:spcAft>
              <a:buClr>
                <a:srgbClr val="888888"/>
              </a:buClr>
              <a:buSzPct val="25000"/>
              <a:buFont typeface="Arial"/>
              <a:buNone/>
            </a:pPr>
            <a:r>
              <a:t/>
            </a:r>
            <a:endParaRPr b="0" i="0" sz="900" u="none" cap="none" strike="noStrike">
              <a:solidFill>
                <a:srgbClr val="C00000"/>
              </a:solidFill>
              <a:latin typeface="Calibri"/>
              <a:ea typeface="Calibri"/>
              <a:cs typeface="Calibri"/>
              <a:sym typeface="Calibri"/>
            </a:endParaRPr>
          </a:p>
          <a:p>
            <a:pPr indent="0" lvl="0" marL="0" marR="0" rtl="0" algn="l">
              <a:lnSpc>
                <a:spcPct val="100000"/>
              </a:lnSpc>
              <a:spcBef>
                <a:spcPts val="280"/>
              </a:spcBef>
              <a:spcAft>
                <a:spcPts val="0"/>
              </a:spcAft>
              <a:buClr>
                <a:schemeClr val="dk1"/>
              </a:buClr>
              <a:buSzPct val="25000"/>
              <a:buFont typeface="Arial"/>
              <a:buNone/>
            </a:pPr>
            <a:r>
              <a:rPr b="0" i="0" lang="en-US" sz="1400" u="none" cap="none" strike="noStrike">
                <a:solidFill>
                  <a:schemeClr val="dk1"/>
                </a:solidFill>
                <a:latin typeface="Arial"/>
                <a:ea typeface="Arial"/>
                <a:cs typeface="Arial"/>
                <a:sym typeface="Arial"/>
              </a:rPr>
              <a:t>Molecular pathway activation features of pediatric acute myeloid leukemia (AML) and acute lymphoblast leukemia (ALL) cells. Petrov I, Suntsova M, Mutorova O, Sorokin M, Garazha A, Ilnitskaya E, Spirin P, Larin S, Kovalchuk O, Prassolov V, Zhavoronkov A, Roumiantsev A, Buzdin A. Aging (Albany NY). 2016 Nov 19. doi: 10.18632/aging.101102</a:t>
            </a:r>
          </a:p>
        </p:txBody>
      </p:sp>
      <p:pic>
        <p:nvPicPr>
          <p:cNvPr descr="Figure1" id="2821" name="Shape 2821"/>
          <p:cNvPicPr preferRelativeResize="0"/>
          <p:nvPr/>
        </p:nvPicPr>
        <p:blipFill rotWithShape="1">
          <a:blip r:embed="rId3">
            <a:alphaModFix/>
          </a:blip>
          <a:srcRect b="0" l="0" r="0" t="0"/>
          <a:stretch/>
        </p:blipFill>
        <p:spPr>
          <a:xfrm>
            <a:off x="5003800" y="620712"/>
            <a:ext cx="3651250" cy="3932237"/>
          </a:xfrm>
          <a:prstGeom prst="rect">
            <a:avLst/>
          </a:prstGeom>
          <a:noFill/>
          <a:ln>
            <a:noFill/>
          </a:ln>
        </p:spPr>
      </p:pic>
      <p:pic>
        <p:nvPicPr>
          <p:cNvPr id="2822" name="Shape 2822"/>
          <p:cNvPicPr preferRelativeResize="0"/>
          <p:nvPr/>
        </p:nvPicPr>
        <p:blipFill rotWithShape="1">
          <a:blip r:embed="rId4">
            <a:alphaModFix/>
          </a:blip>
          <a:srcRect b="0" l="0" r="0" t="0"/>
          <a:stretch/>
        </p:blipFill>
        <p:spPr>
          <a:xfrm>
            <a:off x="0" y="9525"/>
            <a:ext cx="652462" cy="99377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26" name="Shape 2826"/>
        <p:cNvGrpSpPr/>
        <p:nvPr/>
      </p:nvGrpSpPr>
      <p:grpSpPr>
        <a:xfrm>
          <a:off x="0" y="0"/>
          <a:ext cx="0" cy="0"/>
          <a:chOff x="0" y="0"/>
          <a:chExt cx="0" cy="0"/>
        </a:xfrm>
      </p:grpSpPr>
      <p:pic>
        <p:nvPicPr>
          <p:cNvPr id="2827" name="Shape 2827"/>
          <p:cNvPicPr preferRelativeResize="0"/>
          <p:nvPr/>
        </p:nvPicPr>
        <p:blipFill rotWithShape="1">
          <a:blip r:embed="rId3">
            <a:alphaModFix/>
          </a:blip>
          <a:srcRect b="0" l="0" r="0" t="0"/>
          <a:stretch/>
        </p:blipFill>
        <p:spPr>
          <a:xfrm>
            <a:off x="1643059" y="2786059"/>
            <a:ext cx="5915025" cy="3162300"/>
          </a:xfrm>
          <a:prstGeom prst="rect">
            <a:avLst/>
          </a:prstGeom>
          <a:noFill/>
          <a:ln>
            <a:noFill/>
          </a:ln>
        </p:spPr>
      </p:pic>
      <p:sp>
        <p:nvSpPr>
          <p:cNvPr id="2828" name="Shape 2828"/>
          <p:cNvSpPr txBox="1"/>
          <p:nvPr/>
        </p:nvSpPr>
        <p:spPr>
          <a:xfrm>
            <a:off x="611187" y="644525"/>
            <a:ext cx="8175624" cy="169227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SzPct val="25000"/>
              <a:buFont typeface="Arial"/>
              <a:buNone/>
            </a:pPr>
            <a:r>
              <a:rPr b="1" i="0" lang="en-US" sz="2000" u="none" cap="none" strike="noStrike">
                <a:solidFill>
                  <a:srgbClr val="000000"/>
                </a:solidFill>
                <a:latin typeface="Arial"/>
                <a:ea typeface="Arial"/>
                <a:cs typeface="Arial"/>
                <a:sym typeface="Arial"/>
              </a:rPr>
              <a:t>Термооптогенетические технологии стимуляции нервной системы, сопряженные с визуализацией молекулярных событий in vivo</a:t>
            </a:r>
            <a:r>
              <a:rPr b="1" i="0" lang="en-US" sz="2000" u="none" cap="none" strike="noStrike">
                <a:solidFill>
                  <a:srgbClr val="000000"/>
                </a:solidFill>
                <a:latin typeface="Calibri"/>
                <a:ea typeface="Calibri"/>
                <a:cs typeface="Calibri"/>
                <a:sym typeface="Calibri"/>
              </a:rPr>
              <a:t> </a:t>
            </a:r>
          </a:p>
          <a:p>
            <a:pPr indent="0" lvl="0" marL="0" marR="0" rtl="0" algn="ctr">
              <a:lnSpc>
                <a:spcPct val="100000"/>
              </a:lnSpc>
              <a:spcBef>
                <a:spcPts val="0"/>
              </a:spcBef>
              <a:spcAft>
                <a:spcPts val="0"/>
              </a:spcAft>
              <a:buClr>
                <a:srgbClr val="0070C0"/>
              </a:buClr>
              <a:buSzPct val="25000"/>
              <a:buFont typeface="Calibri"/>
              <a:buNone/>
            </a:pPr>
            <a:r>
              <a:rPr b="1" i="0" lang="en-US" sz="2000" u="none" cap="none" strike="noStrike">
                <a:solidFill>
                  <a:srgbClr val="0070C0"/>
                </a:solidFill>
                <a:latin typeface="Calibri"/>
                <a:ea typeface="Calibri"/>
                <a:cs typeface="Calibri"/>
                <a:sym typeface="Calibri"/>
              </a:rPr>
              <a:t>Лаборатория молекулярных технологий (В.В. Белоусов) </a:t>
            </a:r>
          </a:p>
          <a:p>
            <a:pPr indent="0" lvl="0" marL="0" marR="0" rtl="0" algn="ctr">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Ермакова Ю.Г, Билан Д.С., Кельмансон И.В., Богданова Ю.А., Шохина А.Г. </a:t>
            </a:r>
          </a:p>
          <a:p>
            <a:pPr indent="0" lvl="0" marL="0" marR="0" rtl="0" algn="ctr">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Староверов Д.Б. </a:t>
            </a:r>
          </a:p>
        </p:txBody>
      </p:sp>
      <p:sp>
        <p:nvSpPr>
          <p:cNvPr id="2829" name="Shape 2829"/>
          <p:cNvSpPr txBox="1"/>
          <p:nvPr/>
        </p:nvSpPr>
        <p:spPr>
          <a:xfrm>
            <a:off x="285750" y="5143500"/>
            <a:ext cx="8572500" cy="138429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400" u="none" cap="none" strike="noStrike">
                <a:solidFill>
                  <a:srgbClr val="000000"/>
                </a:solidFill>
                <a:latin typeface="Calibri"/>
                <a:ea typeface="Calibri"/>
                <a:cs typeface="Calibri"/>
                <a:sym typeface="Calibri"/>
              </a:rPr>
              <a:t>Активация нейронов, экспрессирующих ионные каналы caTRPA1 гремучей змеи, в рыбе </a:t>
            </a:r>
            <a:r>
              <a:rPr b="0" i="1" lang="en-US" sz="1400" u="none" cap="none" strike="noStrike">
                <a:solidFill>
                  <a:srgbClr val="000000"/>
                </a:solidFill>
                <a:latin typeface="Calibri"/>
                <a:ea typeface="Calibri"/>
                <a:cs typeface="Calibri"/>
                <a:sym typeface="Calibri"/>
              </a:rPr>
              <a:t>D.rerio in vivo</a:t>
            </a:r>
            <a:r>
              <a:rPr b="0" i="0" lang="en-US" sz="1400" u="none" cap="none" strike="noStrike">
                <a:solidFill>
                  <a:srgbClr val="000000"/>
                </a:solidFill>
                <a:latin typeface="Calibri"/>
                <a:ea typeface="Calibri"/>
                <a:cs typeface="Calibri"/>
                <a:sym typeface="Calibri"/>
              </a:rPr>
              <a:t>. (</a:t>
            </a:r>
            <a:r>
              <a:rPr b="1" i="0" lang="en-US" sz="1400" u="none" cap="none" strike="noStrike">
                <a:solidFill>
                  <a:srgbClr val="000000"/>
                </a:solidFill>
                <a:latin typeface="Calibri"/>
                <a:ea typeface="Calibri"/>
                <a:cs typeface="Calibri"/>
                <a:sym typeface="Calibri"/>
              </a:rPr>
              <a:t>a</a:t>
            </a:r>
            <a:r>
              <a:rPr b="0" i="0" lang="en-US" sz="1400" u="none" cap="none" strike="noStrike">
                <a:solidFill>
                  <a:srgbClr val="000000"/>
                </a:solidFill>
                <a:latin typeface="Calibri"/>
                <a:ea typeface="Calibri"/>
                <a:cs typeface="Calibri"/>
                <a:sym typeface="Calibri"/>
              </a:rPr>
              <a:t>) Флуоресцентное изображение нейронов, экспрессирующих caTRPA1-P2A-tdTomato, наложенное на фотографию 2-дневного малька рыбы Danio. Вклейка демонстрирует профиль луча лазера, шкала 60 мкМ (</a:t>
            </a:r>
            <a:r>
              <a:rPr b="1" i="0" lang="en-US" sz="1400" u="none" cap="none" strike="noStrike">
                <a:solidFill>
                  <a:srgbClr val="000000"/>
                </a:solidFill>
                <a:latin typeface="Calibri"/>
                <a:ea typeface="Calibri"/>
                <a:cs typeface="Calibri"/>
                <a:sym typeface="Calibri"/>
              </a:rPr>
              <a:t>b</a:t>
            </a:r>
            <a:r>
              <a:rPr b="0" i="0" lang="en-US" sz="1400" u="none" cap="none" strike="noStrike">
                <a:solidFill>
                  <a:srgbClr val="000000"/>
                </a:solidFill>
                <a:latin typeface="Calibri"/>
                <a:ea typeface="Calibri"/>
                <a:cs typeface="Calibri"/>
                <a:sym typeface="Calibri"/>
              </a:rPr>
              <a:t>) Увеличенное изображение соматосенсорных нейронов. (</a:t>
            </a:r>
            <a:r>
              <a:rPr b="1" i="0" lang="en-US" sz="1400" u="none" cap="none" strike="noStrike">
                <a:solidFill>
                  <a:srgbClr val="000000"/>
                </a:solidFill>
                <a:latin typeface="Calibri"/>
                <a:ea typeface="Calibri"/>
                <a:cs typeface="Calibri"/>
                <a:sym typeface="Calibri"/>
              </a:rPr>
              <a:t>c</a:t>
            </a:r>
            <a:r>
              <a:rPr b="0" i="0" lang="en-US" sz="1400" u="none" cap="none" strike="noStrike">
                <a:solidFill>
                  <a:srgbClr val="000000"/>
                </a:solidFill>
                <a:latin typeface="Calibri"/>
                <a:ea typeface="Calibri"/>
                <a:cs typeface="Calibri"/>
                <a:sym typeface="Calibri"/>
              </a:rPr>
              <a:t>) Схема экспериментальной системы. (</a:t>
            </a:r>
            <a:r>
              <a:rPr b="1" i="0" lang="en-US" sz="1400" u="none" cap="none" strike="noStrike">
                <a:solidFill>
                  <a:srgbClr val="000000"/>
                </a:solidFill>
                <a:latin typeface="Calibri"/>
                <a:ea typeface="Calibri"/>
                <a:cs typeface="Calibri"/>
                <a:sym typeface="Calibri"/>
              </a:rPr>
              <a:t>d</a:t>
            </a:r>
            <a:r>
              <a:rPr b="0" i="0" lang="en-US" sz="1400" u="none" cap="none" strike="noStrike">
                <a:solidFill>
                  <a:srgbClr val="000000"/>
                </a:solidFill>
                <a:latin typeface="Calibri"/>
                <a:ea typeface="Calibri"/>
                <a:cs typeface="Calibri"/>
                <a:sym typeface="Calibri"/>
              </a:rPr>
              <a:t>) Реакция избегания </a:t>
            </a:r>
            <a:r>
              <a:rPr b="0" i="1" lang="en-US" sz="1400" u="none" cap="none" strike="noStrike">
                <a:solidFill>
                  <a:srgbClr val="000000"/>
                </a:solidFill>
                <a:latin typeface="Calibri"/>
                <a:ea typeface="Calibri"/>
                <a:cs typeface="Calibri"/>
                <a:sym typeface="Calibri"/>
              </a:rPr>
              <a:t>D. rerio</a:t>
            </a:r>
            <a:r>
              <a:rPr b="0" i="0" lang="en-US" sz="1400" u="none" cap="none" strike="noStrike">
                <a:solidFill>
                  <a:srgbClr val="000000"/>
                </a:solidFill>
                <a:latin typeface="Calibri"/>
                <a:ea typeface="Calibri"/>
                <a:cs typeface="Calibri"/>
                <a:sym typeface="Calibri"/>
              </a:rPr>
              <a:t> в зависимости от мощности ИК-лазера. При низких энергиях реакцию избегания демонстрируют только нейроны, экспрессирующие канал.</a:t>
            </a:r>
          </a:p>
        </p:txBody>
      </p:sp>
      <p:pic>
        <p:nvPicPr>
          <p:cNvPr id="2830" name="Shape 2830"/>
          <p:cNvPicPr preferRelativeResize="0"/>
          <p:nvPr/>
        </p:nvPicPr>
        <p:blipFill rotWithShape="1">
          <a:blip r:embed="rId4">
            <a:alphaModFix/>
          </a:blip>
          <a:srcRect b="0" l="0" r="0" t="0"/>
          <a:stretch/>
        </p:blipFill>
        <p:spPr>
          <a:xfrm>
            <a:off x="101600" y="115884"/>
            <a:ext cx="652462" cy="99377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34" name="Shape 2834"/>
        <p:cNvGrpSpPr/>
        <p:nvPr/>
      </p:nvGrpSpPr>
      <p:grpSpPr>
        <a:xfrm>
          <a:off x="0" y="0"/>
          <a:ext cx="0" cy="0"/>
          <a:chOff x="0" y="0"/>
          <a:chExt cx="0" cy="0"/>
        </a:xfrm>
      </p:grpSpPr>
      <p:sp>
        <p:nvSpPr>
          <p:cNvPr id="2835" name="Shape 2835"/>
          <p:cNvSpPr txBox="1"/>
          <p:nvPr/>
        </p:nvSpPr>
        <p:spPr>
          <a:xfrm>
            <a:off x="801687" y="809625"/>
            <a:ext cx="6584949" cy="286226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r>
              <a:rPr b="0" i="0" lang="en-US" sz="5400" u="none" cap="none" strike="noStrike">
                <a:solidFill>
                  <a:srgbClr val="FFFFFF"/>
                </a:solidFill>
                <a:latin typeface="Calibri"/>
                <a:ea typeface="Calibri"/>
                <a:cs typeface="Calibri"/>
                <a:sym typeface="Calibri"/>
              </a:rPr>
              <a:t>Отдел молекулярной нейробиологии </a:t>
            </a:r>
            <a:r>
              <a:rPr b="0" i="0" lang="en-US" sz="7200" u="none" cap="none" strike="noStrike">
                <a:solidFill>
                  <a:srgbClr val="FFFFFF"/>
                </a:solidFill>
                <a:latin typeface="Calibri"/>
                <a:ea typeface="Calibri"/>
                <a:cs typeface="Calibri"/>
                <a:sym typeface="Calibri"/>
              </a:rPr>
              <a:t>(</a:t>
            </a:r>
            <a:r>
              <a:rPr b="0" i="0" lang="en-US" sz="5400" u="none" cap="none" strike="noStrike">
                <a:solidFill>
                  <a:srgbClr val="FFFFFF"/>
                </a:solidFill>
                <a:latin typeface="Calibri"/>
                <a:ea typeface="Calibri"/>
                <a:cs typeface="Calibri"/>
                <a:sym typeface="Calibri"/>
              </a:rPr>
              <a:t>С.К.Завриев)</a:t>
            </a:r>
          </a:p>
        </p:txBody>
      </p:sp>
      <p:pic>
        <p:nvPicPr>
          <p:cNvPr id="2836" name="Shape 2836"/>
          <p:cNvPicPr preferRelativeResize="0"/>
          <p:nvPr/>
        </p:nvPicPr>
        <p:blipFill rotWithShape="1">
          <a:blip r:embed="rId3">
            <a:alphaModFix/>
          </a:blip>
          <a:srcRect b="0" l="0" r="0" t="0"/>
          <a:stretch/>
        </p:blipFill>
        <p:spPr>
          <a:xfrm>
            <a:off x="90484" y="476250"/>
            <a:ext cx="652462" cy="99377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40" name="Shape 2840"/>
        <p:cNvGrpSpPr/>
        <p:nvPr/>
      </p:nvGrpSpPr>
      <p:grpSpPr>
        <a:xfrm>
          <a:off x="0" y="0"/>
          <a:ext cx="0" cy="0"/>
          <a:chOff x="0" y="0"/>
          <a:chExt cx="0" cy="0"/>
        </a:xfrm>
      </p:grpSpPr>
      <p:sp>
        <p:nvSpPr>
          <p:cNvPr id="2841" name="Shape 2841"/>
          <p:cNvSpPr txBox="1"/>
          <p:nvPr/>
        </p:nvSpPr>
        <p:spPr>
          <a:xfrm>
            <a:off x="277812" y="115884"/>
            <a:ext cx="8542337" cy="94615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0" lang="en-US" sz="1800" u="none" cap="none" strike="noStrike">
                <a:solidFill>
                  <a:srgbClr val="000000"/>
                </a:solidFill>
                <a:latin typeface="Calibri"/>
                <a:ea typeface="Calibri"/>
                <a:cs typeface="Calibri"/>
                <a:sym typeface="Calibri"/>
              </a:rPr>
              <a:t>Определение структуры элиситорного белка CS20EP из штамма CS-20 гриба </a:t>
            </a:r>
            <a:r>
              <a:rPr b="1" i="1" lang="en-US" sz="1800" u="none" cap="none" strike="noStrike">
                <a:solidFill>
                  <a:srgbClr val="000000"/>
                </a:solidFill>
                <a:latin typeface="Calibri"/>
                <a:ea typeface="Calibri"/>
                <a:cs typeface="Calibri"/>
                <a:sym typeface="Calibri"/>
              </a:rPr>
              <a:t>Fusarium oxysporum</a:t>
            </a:r>
          </a:p>
          <a:p>
            <a:pPr indent="0" lvl="0" marL="0" marR="0" rtl="0" algn="ctr">
              <a:lnSpc>
                <a:spcPct val="100000"/>
              </a:lnSpc>
              <a:spcBef>
                <a:spcPts val="0"/>
              </a:spcBef>
              <a:spcAft>
                <a:spcPts val="0"/>
              </a:spcAft>
              <a:buClr>
                <a:srgbClr val="0070C0"/>
              </a:buClr>
              <a:buSzPct val="25000"/>
              <a:buFont typeface="Calibri"/>
              <a:buNone/>
            </a:pPr>
            <a:r>
              <a:rPr b="1" i="0" lang="en-US" sz="1800" u="none" cap="none" strike="noStrike">
                <a:solidFill>
                  <a:srgbClr val="0070C0"/>
                </a:solidFill>
                <a:latin typeface="Calibri"/>
                <a:ea typeface="Calibri"/>
                <a:cs typeface="Calibri"/>
                <a:sym typeface="Calibri"/>
              </a:rPr>
              <a:t>Лаб. Молекулярной диагностики (С.К.Завриев)</a:t>
            </a:r>
          </a:p>
        </p:txBody>
      </p:sp>
      <p:sp>
        <p:nvSpPr>
          <p:cNvPr id="2842" name="Shape 2842"/>
          <p:cNvSpPr txBox="1"/>
          <p:nvPr/>
        </p:nvSpPr>
        <p:spPr>
          <a:xfrm>
            <a:off x="169859" y="6165850"/>
            <a:ext cx="8720136" cy="646112"/>
          </a:xfrm>
          <a:prstGeom prst="rect">
            <a:avLst/>
          </a:prstGeom>
          <a:noFill/>
          <a:ln>
            <a:noFill/>
          </a:ln>
        </p:spPr>
        <p:txBody>
          <a:bodyPr anchorCtr="0" anchor="t" bIns="45700" lIns="91425" rIns="91425" tIns="45700">
            <a:noAutofit/>
          </a:bodyPr>
          <a:lstStyle/>
          <a:p>
            <a:pPr indent="-228600" lvl="0" marL="228600" marR="0" rtl="0" algn="just">
              <a:lnSpc>
                <a:spcPct val="100000"/>
              </a:lnSpc>
              <a:spcBef>
                <a:spcPts val="0"/>
              </a:spcBef>
              <a:spcAft>
                <a:spcPts val="0"/>
              </a:spcAft>
              <a:buClr>
                <a:srgbClr val="000000"/>
              </a:buClr>
              <a:buSzPct val="100000"/>
              <a:buFont typeface="Calibri"/>
              <a:buAutoNum type="arabicPeriod"/>
            </a:pPr>
            <a:r>
              <a:rPr b="0" i="1" lang="en-US" sz="1200" u="none" cap="none" strike="noStrike">
                <a:solidFill>
                  <a:srgbClr val="000000"/>
                </a:solidFill>
                <a:latin typeface="Calibri"/>
                <a:ea typeface="Calibri"/>
                <a:cs typeface="Calibri"/>
                <a:sym typeface="Calibri"/>
              </a:rPr>
              <a:t>Shcherbakova L.A., Odintsova T.I., </a:t>
            </a:r>
            <a:r>
              <a:rPr b="1" i="1" lang="en-US" sz="1200" u="none" cap="none" strike="noStrike">
                <a:solidFill>
                  <a:srgbClr val="000000"/>
                </a:solidFill>
                <a:latin typeface="Calibri"/>
                <a:ea typeface="Calibri"/>
                <a:cs typeface="Calibri"/>
                <a:sym typeface="Calibri"/>
              </a:rPr>
              <a:t>Stakheev A.A</a:t>
            </a:r>
            <a:r>
              <a:rPr b="0" i="1" lang="en-US" sz="1200" u="none" cap="none" strike="noStrike">
                <a:solidFill>
                  <a:srgbClr val="000000"/>
                </a:solidFill>
                <a:latin typeface="Calibri"/>
                <a:ea typeface="Calibri"/>
                <a:cs typeface="Calibri"/>
                <a:sym typeface="Calibri"/>
              </a:rPr>
              <a:t>., Fravel D.R., </a:t>
            </a:r>
            <a:r>
              <a:rPr b="1" i="1" lang="en-US" sz="1200" u="none" cap="none" strike="noStrike">
                <a:solidFill>
                  <a:srgbClr val="000000"/>
                </a:solidFill>
                <a:latin typeface="Calibri"/>
                <a:ea typeface="Calibri"/>
                <a:cs typeface="Calibri"/>
                <a:sym typeface="Calibri"/>
              </a:rPr>
              <a:t>Zavriev S.K</a:t>
            </a:r>
            <a:r>
              <a:rPr b="0" i="1" lang="en-US" sz="1200" u="none" cap="none" strike="noStrike">
                <a:solidFill>
                  <a:srgbClr val="000000"/>
                </a:solidFill>
                <a:latin typeface="Calibri"/>
                <a:ea typeface="Calibri"/>
                <a:cs typeface="Calibri"/>
                <a:sym typeface="Calibri"/>
              </a:rPr>
              <a:t>. (2016). Identification of a novel small cysteine-rich protein in the fraction from the biocontrol Fusarium oxysporum strain CS-20 that mitigates Fusarium wilt symptoms and triggers defense responses in tomato. Frontiers in Plant Science 6, 1207. </a:t>
            </a:r>
            <a:r>
              <a:rPr b="0" i="1" lang="en-US" sz="1200" u="sng" cap="none" strike="noStrike">
                <a:solidFill>
                  <a:srgbClr val="000000"/>
                </a:solidFill>
                <a:latin typeface="Calibri"/>
                <a:ea typeface="Calibri"/>
                <a:cs typeface="Calibri"/>
                <a:sym typeface="Calibri"/>
              </a:rPr>
              <a:t>doi:10.3389/fpls.2015.01207</a:t>
            </a:r>
            <a:r>
              <a:rPr b="0" i="1" lang="en-US" sz="1200" u="none" cap="none" strike="noStrike">
                <a:solidFill>
                  <a:srgbClr val="000000"/>
                </a:solidFill>
                <a:latin typeface="Calibri"/>
                <a:ea typeface="Calibri"/>
                <a:cs typeface="Calibri"/>
                <a:sym typeface="Calibri"/>
              </a:rPr>
              <a:t>. </a:t>
            </a:r>
            <a:r>
              <a:rPr b="0" i="0" lang="en-US" sz="1200" u="none" cap="none" strike="noStrike">
                <a:solidFill>
                  <a:srgbClr val="000000"/>
                </a:solidFill>
                <a:latin typeface="Calibri"/>
                <a:ea typeface="Calibri"/>
                <a:cs typeface="Calibri"/>
                <a:sym typeface="Calibri"/>
              </a:rPr>
              <a:t>(IF 4.5)</a:t>
            </a:r>
          </a:p>
        </p:txBody>
      </p:sp>
      <p:sp>
        <p:nvSpPr>
          <p:cNvPr id="2843" name="Shape 2843"/>
          <p:cNvSpPr txBox="1"/>
          <p:nvPr/>
        </p:nvSpPr>
        <p:spPr>
          <a:xfrm>
            <a:off x="395287" y="4657725"/>
            <a:ext cx="8494711" cy="1385887"/>
          </a:xfrm>
          <a:prstGeom prst="rect">
            <a:avLst/>
          </a:prstGeom>
          <a:noFill/>
          <a:ln>
            <a:noFill/>
          </a:ln>
        </p:spPr>
        <p:txBody>
          <a:bodyPr anchorCtr="0" anchor="t" bIns="45700" lIns="91425" rIns="91425" tIns="45700">
            <a:noAutofit/>
          </a:bodyPr>
          <a:lstStyle/>
          <a:p>
            <a:pPr indent="0" lvl="0" marL="0" marR="0" rtl="0" algn="just">
              <a:lnSpc>
                <a:spcPct val="100000"/>
              </a:lnSpc>
              <a:spcBef>
                <a:spcPts val="0"/>
              </a:spcBef>
              <a:spcAft>
                <a:spcPts val="0"/>
              </a:spcAft>
              <a:buClr>
                <a:srgbClr val="E46C0A"/>
              </a:buClr>
              <a:buSzPct val="25000"/>
              <a:buFont typeface="Calibri"/>
              <a:buNone/>
            </a:pPr>
            <a:r>
              <a:rPr b="0" i="0" lang="en-US" sz="1400" u="none" cap="none" strike="noStrike">
                <a:solidFill>
                  <a:srgbClr val="E46C0A"/>
                </a:solidFill>
                <a:latin typeface="Calibri"/>
                <a:ea typeface="Calibri"/>
                <a:cs typeface="Calibri"/>
                <a:sym typeface="Calibri"/>
              </a:rPr>
              <a:t>Была определена структура гена, кодирующего белок CS20EP штамма CS-20 гриба </a:t>
            </a:r>
            <a:r>
              <a:rPr b="0" i="1" lang="en-US" sz="1400" u="none" cap="none" strike="noStrike">
                <a:solidFill>
                  <a:srgbClr val="E46C0A"/>
                </a:solidFill>
                <a:latin typeface="Calibri"/>
                <a:ea typeface="Calibri"/>
                <a:cs typeface="Calibri"/>
                <a:sym typeface="Calibri"/>
              </a:rPr>
              <a:t>F. oxysporum</a:t>
            </a:r>
            <a:r>
              <a:rPr b="0" i="0" lang="en-US" sz="1400" u="none" cap="none" strike="noStrike">
                <a:solidFill>
                  <a:srgbClr val="E46C0A"/>
                </a:solidFill>
                <a:latin typeface="Calibri"/>
                <a:ea typeface="Calibri"/>
                <a:cs typeface="Calibri"/>
                <a:sym typeface="Calibri"/>
              </a:rPr>
              <a:t>. С помощью методов биоинформатического анализа предсказана полная аминокислотная последовательность белка CS20EP, расчётная  масса которого соответствовала полученным ранее данным MALDI-TOF (10 kDа). Продемонстрировано, что белок CS20EP обладает элиситорной активностью, стимулируя защитную реакцию растений томата в ответ на их заражение вирулентным штаммов </a:t>
            </a:r>
            <a:r>
              <a:rPr b="0" i="1" lang="en-US" sz="1400" u="none" cap="none" strike="noStrike">
                <a:solidFill>
                  <a:srgbClr val="E46C0A"/>
                </a:solidFill>
                <a:latin typeface="Calibri"/>
                <a:ea typeface="Calibri"/>
                <a:cs typeface="Calibri"/>
                <a:sym typeface="Calibri"/>
              </a:rPr>
              <a:t>F. oxysporum</a:t>
            </a:r>
            <a:r>
              <a:rPr b="0" i="0" lang="en-US" sz="1400" u="none" cap="none" strike="noStrike">
                <a:solidFill>
                  <a:srgbClr val="E46C0A"/>
                </a:solidFill>
                <a:latin typeface="Calibri"/>
                <a:ea typeface="Calibri"/>
                <a:cs typeface="Calibri"/>
                <a:sym typeface="Calibri"/>
              </a:rPr>
              <a:t>, вызывающим сосудистый вилт и некроз проводящих тканей.    </a:t>
            </a:r>
          </a:p>
        </p:txBody>
      </p:sp>
      <p:pic>
        <p:nvPicPr>
          <p:cNvPr id="2844" name="Shape 2844"/>
          <p:cNvPicPr preferRelativeResize="0"/>
          <p:nvPr/>
        </p:nvPicPr>
        <p:blipFill rotWithShape="1">
          <a:blip r:embed="rId3">
            <a:alphaModFix/>
          </a:blip>
          <a:srcRect b="0" l="0" r="0" t="0"/>
          <a:stretch/>
        </p:blipFill>
        <p:spPr>
          <a:xfrm>
            <a:off x="325437" y="1611312"/>
            <a:ext cx="5014911" cy="2598737"/>
          </a:xfrm>
          <a:prstGeom prst="rect">
            <a:avLst/>
          </a:prstGeom>
          <a:noFill/>
          <a:ln>
            <a:noFill/>
          </a:ln>
        </p:spPr>
      </p:pic>
      <p:pic>
        <p:nvPicPr>
          <p:cNvPr id="2845" name="Shape 2845"/>
          <p:cNvPicPr preferRelativeResize="0"/>
          <p:nvPr/>
        </p:nvPicPr>
        <p:blipFill rotWithShape="1">
          <a:blip r:embed="rId4">
            <a:alphaModFix/>
          </a:blip>
          <a:srcRect b="0" l="0" r="0" t="0"/>
          <a:stretch/>
        </p:blipFill>
        <p:spPr>
          <a:xfrm>
            <a:off x="5486400" y="1928809"/>
            <a:ext cx="3543300" cy="2106611"/>
          </a:xfrm>
          <a:prstGeom prst="rect">
            <a:avLst/>
          </a:prstGeom>
          <a:noFill/>
          <a:ln>
            <a:noFill/>
          </a:ln>
        </p:spPr>
      </p:pic>
      <p:pic>
        <p:nvPicPr>
          <p:cNvPr id="2846" name="Shape 2846"/>
          <p:cNvPicPr preferRelativeResize="0"/>
          <p:nvPr/>
        </p:nvPicPr>
        <p:blipFill rotWithShape="1">
          <a:blip r:embed="rId5">
            <a:alphaModFix/>
          </a:blip>
          <a:srcRect b="0" l="0" r="0" t="0"/>
          <a:stretch/>
        </p:blipFill>
        <p:spPr>
          <a:xfrm>
            <a:off x="0" y="115884"/>
            <a:ext cx="652462" cy="99377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50" name="Shape 2850"/>
        <p:cNvGrpSpPr/>
        <p:nvPr/>
      </p:nvGrpSpPr>
      <p:grpSpPr>
        <a:xfrm>
          <a:off x="0" y="0"/>
          <a:ext cx="0" cy="0"/>
          <a:chOff x="0" y="0"/>
          <a:chExt cx="0" cy="0"/>
        </a:xfrm>
      </p:grpSpPr>
      <p:sp>
        <p:nvSpPr>
          <p:cNvPr id="2851" name="Shape 2851"/>
          <p:cNvSpPr txBox="1"/>
          <p:nvPr/>
        </p:nvSpPr>
        <p:spPr>
          <a:xfrm>
            <a:off x="395287" y="92075"/>
            <a:ext cx="8748712" cy="1416049"/>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Times New Roman"/>
              <a:buNone/>
            </a:pPr>
            <a:r>
              <a:rPr b="1" i="0" lang="en-US" sz="2000" u="none" cap="none" strike="noStrike">
                <a:solidFill>
                  <a:srgbClr val="000000"/>
                </a:solidFill>
                <a:latin typeface="Times New Roman"/>
                <a:ea typeface="Times New Roman"/>
                <a:cs typeface="Times New Roman"/>
                <a:sym typeface="Times New Roman"/>
              </a:rPr>
              <a:t>Биомолекулярные инструменты для визуализации ионных каналов</a:t>
            </a:r>
          </a:p>
          <a:p>
            <a:pPr indent="0" lvl="0" marL="0" marR="0" rtl="0" algn="ctr">
              <a:lnSpc>
                <a:spcPct val="100000"/>
              </a:lnSpc>
              <a:spcBef>
                <a:spcPts val="0"/>
              </a:spcBef>
              <a:spcAft>
                <a:spcPts val="0"/>
              </a:spcAft>
              <a:buClr>
                <a:srgbClr val="000000"/>
              </a:buClr>
              <a:buSzPct val="25000"/>
              <a:buFont typeface="Times New Roman"/>
              <a:buNone/>
            </a:pPr>
            <a:r>
              <a:rPr b="0" i="0" lang="en-US" sz="1600" u="none" cap="none" strike="noStrike">
                <a:solidFill>
                  <a:srgbClr val="000000"/>
                </a:solidFill>
                <a:latin typeface="Times New Roman"/>
                <a:ea typeface="Times New Roman"/>
                <a:cs typeface="Times New Roman"/>
                <a:sym typeface="Times New Roman"/>
              </a:rPr>
              <a:t>А.И. Кузьменков, Е.В. Гришин, А.А. Василевский (</a:t>
            </a:r>
            <a:r>
              <a:rPr b="1" i="0" lang="en-US" sz="1600" u="none" cap="none" strike="noStrike">
                <a:solidFill>
                  <a:srgbClr val="0070C0"/>
                </a:solidFill>
                <a:latin typeface="Times New Roman"/>
                <a:ea typeface="Times New Roman"/>
                <a:cs typeface="Times New Roman"/>
                <a:sym typeface="Times New Roman"/>
              </a:rPr>
              <a:t>группа молекулярных инструментов для нейробиологии</a:t>
            </a:r>
            <a:r>
              <a:rPr b="0" i="0" lang="en-US" sz="1600" u="none" cap="none" strike="noStrike">
                <a:solidFill>
                  <a:srgbClr val="000000"/>
                </a:solidFill>
                <a:latin typeface="Times New Roman"/>
                <a:ea typeface="Times New Roman"/>
                <a:cs typeface="Times New Roman"/>
                <a:sym typeface="Times New Roman"/>
              </a:rPr>
              <a:t>); А.В. Феофанов (</a:t>
            </a:r>
            <a:r>
              <a:rPr b="1" i="0" lang="en-US" sz="1600" u="none" cap="none" strike="noStrike">
                <a:solidFill>
                  <a:srgbClr val="0070C0"/>
                </a:solidFill>
                <a:latin typeface="Times New Roman"/>
                <a:ea typeface="Times New Roman"/>
                <a:cs typeface="Times New Roman"/>
                <a:sym typeface="Times New Roman"/>
              </a:rPr>
              <a:t>лаборатория оптической микроскопии и спектроскопии биомолекул</a:t>
            </a:r>
            <a:r>
              <a:rPr b="0" i="0" lang="en-US" sz="1600" u="none" cap="none" strike="noStrike">
                <a:solidFill>
                  <a:srgbClr val="000000"/>
                </a:solidFill>
                <a:latin typeface="Times New Roman"/>
                <a:ea typeface="Times New Roman"/>
                <a:cs typeface="Times New Roman"/>
                <a:sym typeface="Times New Roman"/>
              </a:rPr>
              <a:t>); К.С. Кудряшова, О.В. Некрасова (</a:t>
            </a:r>
            <a:r>
              <a:rPr b="1" i="0" lang="en-US" sz="1600" u="none" cap="none" strike="noStrike">
                <a:solidFill>
                  <a:srgbClr val="0070C0"/>
                </a:solidFill>
                <a:latin typeface="Times New Roman"/>
                <a:ea typeface="Times New Roman"/>
                <a:cs typeface="Times New Roman"/>
                <a:sym typeface="Times New Roman"/>
              </a:rPr>
              <a:t>группа нанобиоинженерии</a:t>
            </a:r>
            <a:r>
              <a:rPr b="0" i="0" lang="en-US" sz="1600" u="none" cap="none" strike="noStrike">
                <a:solidFill>
                  <a:srgbClr val="000000"/>
                </a:solidFill>
                <a:latin typeface="Times New Roman"/>
                <a:ea typeface="Times New Roman"/>
                <a:cs typeface="Times New Roman"/>
                <a:sym typeface="Times New Roman"/>
              </a:rPr>
              <a:t>); И.В. Шелухина (</a:t>
            </a:r>
            <a:r>
              <a:rPr b="1" i="0" lang="en-US" sz="1600" u="none" cap="none" strike="noStrike">
                <a:solidFill>
                  <a:srgbClr val="0070C0"/>
                </a:solidFill>
                <a:latin typeface="Times New Roman"/>
                <a:ea typeface="Times New Roman"/>
                <a:cs typeface="Times New Roman"/>
                <a:sym typeface="Times New Roman"/>
              </a:rPr>
              <a:t>лаборатория молекулярной токсинологии</a:t>
            </a:r>
            <a:r>
              <a:rPr b="0" i="0" lang="en-US" sz="1600" u="none" cap="none" strike="noStrike">
                <a:solidFill>
                  <a:srgbClr val="000000"/>
                </a:solidFill>
                <a:latin typeface="Times New Roman"/>
                <a:ea typeface="Times New Roman"/>
                <a:cs typeface="Times New Roman"/>
                <a:sym typeface="Times New Roman"/>
              </a:rPr>
              <a:t>)</a:t>
            </a:r>
          </a:p>
        </p:txBody>
      </p:sp>
      <p:sp>
        <p:nvSpPr>
          <p:cNvPr id="2852" name="Shape 2852"/>
          <p:cNvSpPr txBox="1"/>
          <p:nvPr/>
        </p:nvSpPr>
        <p:spPr>
          <a:xfrm>
            <a:off x="179384" y="6381750"/>
            <a:ext cx="4116386" cy="33813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Times New Roman"/>
              <a:buNone/>
            </a:pPr>
            <a:r>
              <a:rPr b="0" i="0" lang="en-US" sz="1600" u="none" cap="none" strike="noStrike">
                <a:solidFill>
                  <a:srgbClr val="000000"/>
                </a:solidFill>
                <a:latin typeface="Times New Roman"/>
                <a:ea typeface="Times New Roman"/>
                <a:cs typeface="Times New Roman"/>
                <a:sym typeface="Times New Roman"/>
              </a:rPr>
              <a:t>Kuzmenkov A.I. </a:t>
            </a:r>
            <a:r>
              <a:rPr b="0" i="1" lang="en-US" sz="1600" u="none" cap="none" strike="noStrike">
                <a:solidFill>
                  <a:srgbClr val="000000"/>
                </a:solidFill>
                <a:latin typeface="Times New Roman"/>
                <a:ea typeface="Times New Roman"/>
                <a:cs typeface="Times New Roman"/>
                <a:sym typeface="Times New Roman"/>
              </a:rPr>
              <a:t>et al.</a:t>
            </a:r>
            <a:r>
              <a:rPr b="0" i="0" lang="en-US" sz="1600" u="none" cap="none" strike="noStrike">
                <a:solidFill>
                  <a:srgbClr val="000000"/>
                </a:solidFill>
                <a:latin typeface="Times New Roman"/>
                <a:ea typeface="Times New Roman"/>
                <a:cs typeface="Times New Roman"/>
                <a:sym typeface="Times New Roman"/>
              </a:rPr>
              <a:t>, 2016, </a:t>
            </a:r>
            <a:r>
              <a:rPr b="0" i="1" lang="en-US" sz="1600" u="none" cap="none" strike="noStrike">
                <a:solidFill>
                  <a:srgbClr val="000000"/>
                </a:solidFill>
                <a:latin typeface="Times New Roman"/>
                <a:ea typeface="Times New Roman"/>
                <a:cs typeface="Times New Roman"/>
                <a:sym typeface="Times New Roman"/>
              </a:rPr>
              <a:t>Sci. Rep. </a:t>
            </a:r>
            <a:r>
              <a:rPr b="0" i="0" lang="en-US" sz="1600" u="none" cap="none" strike="noStrike">
                <a:solidFill>
                  <a:srgbClr val="000000"/>
                </a:solidFill>
                <a:latin typeface="Times New Roman"/>
                <a:ea typeface="Times New Roman"/>
                <a:cs typeface="Times New Roman"/>
                <a:sym typeface="Times New Roman"/>
              </a:rPr>
              <a:t>6, 33314</a:t>
            </a:r>
          </a:p>
        </p:txBody>
      </p:sp>
      <p:pic>
        <p:nvPicPr>
          <p:cNvPr descr="Figure 1.tif" id="2853" name="Shape 2853"/>
          <p:cNvPicPr preferRelativeResize="0"/>
          <p:nvPr/>
        </p:nvPicPr>
        <p:blipFill rotWithShape="1">
          <a:blip r:embed="rId3">
            <a:alphaModFix/>
          </a:blip>
          <a:srcRect b="4525" l="0" r="0" t="0"/>
          <a:stretch/>
        </p:blipFill>
        <p:spPr>
          <a:xfrm>
            <a:off x="255587" y="2139950"/>
            <a:ext cx="4148137" cy="3960809"/>
          </a:xfrm>
          <a:prstGeom prst="rect">
            <a:avLst/>
          </a:prstGeom>
          <a:noFill/>
          <a:ln>
            <a:noFill/>
          </a:ln>
        </p:spPr>
      </p:pic>
      <p:sp>
        <p:nvSpPr>
          <p:cNvPr id="2854" name="Shape 2854"/>
          <p:cNvSpPr txBox="1"/>
          <p:nvPr/>
        </p:nvSpPr>
        <p:spPr>
          <a:xfrm>
            <a:off x="255587" y="1508125"/>
            <a:ext cx="4248149" cy="70802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Times New Roman"/>
              <a:buNone/>
            </a:pPr>
            <a:r>
              <a:rPr b="0" i="0" lang="en-US" sz="2000" u="none" cap="none" strike="noStrike">
                <a:solidFill>
                  <a:srgbClr val="000000"/>
                </a:solidFill>
                <a:latin typeface="Times New Roman"/>
                <a:ea typeface="Times New Roman"/>
                <a:cs typeface="Times New Roman"/>
                <a:sym typeface="Times New Roman"/>
              </a:rPr>
              <a:t>Схема взаимодействия Fp-Tx с калиевым каналом</a:t>
            </a:r>
          </a:p>
        </p:txBody>
      </p:sp>
      <p:pic>
        <p:nvPicPr>
          <p:cNvPr descr="Figure 5.tif" id="2855" name="Shape 2855"/>
          <p:cNvPicPr preferRelativeResize="0"/>
          <p:nvPr/>
        </p:nvPicPr>
        <p:blipFill rotWithShape="1">
          <a:blip r:embed="rId4">
            <a:alphaModFix/>
          </a:blip>
          <a:srcRect b="31710" l="0" r="0" t="3703"/>
          <a:stretch/>
        </p:blipFill>
        <p:spPr>
          <a:xfrm>
            <a:off x="4608512" y="2216150"/>
            <a:ext cx="4394200" cy="3809998"/>
          </a:xfrm>
          <a:prstGeom prst="rect">
            <a:avLst/>
          </a:prstGeom>
          <a:noFill/>
          <a:ln>
            <a:noFill/>
          </a:ln>
        </p:spPr>
      </p:pic>
      <p:sp>
        <p:nvSpPr>
          <p:cNvPr id="2856" name="Shape 2856"/>
          <p:cNvSpPr txBox="1"/>
          <p:nvPr/>
        </p:nvSpPr>
        <p:spPr>
          <a:xfrm>
            <a:off x="4754562" y="1508125"/>
            <a:ext cx="4248149" cy="70802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Times New Roman"/>
              <a:buNone/>
            </a:pPr>
            <a:r>
              <a:rPr b="0" i="0" lang="en-US" sz="2000" u="none" cap="none" strike="noStrike">
                <a:solidFill>
                  <a:srgbClr val="000000"/>
                </a:solidFill>
                <a:latin typeface="Times New Roman"/>
                <a:ea typeface="Times New Roman"/>
                <a:cs typeface="Times New Roman"/>
                <a:sym typeface="Times New Roman"/>
              </a:rPr>
              <a:t>Визуализация калиевых каналов на срезах мозжечка</a:t>
            </a:r>
          </a:p>
        </p:txBody>
      </p:sp>
      <p:pic>
        <p:nvPicPr>
          <p:cNvPr id="2857" name="Shape 2857"/>
          <p:cNvPicPr preferRelativeResize="0"/>
          <p:nvPr/>
        </p:nvPicPr>
        <p:blipFill rotWithShape="1">
          <a:blip r:embed="rId5">
            <a:alphaModFix/>
          </a:blip>
          <a:srcRect b="0" l="0" r="0" t="0"/>
          <a:stretch/>
        </p:blipFill>
        <p:spPr>
          <a:xfrm>
            <a:off x="-71434" y="28575"/>
            <a:ext cx="654050" cy="99377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61" name="Shape 2861"/>
        <p:cNvGrpSpPr/>
        <p:nvPr/>
      </p:nvGrpSpPr>
      <p:grpSpPr>
        <a:xfrm>
          <a:off x="0" y="0"/>
          <a:ext cx="0" cy="0"/>
          <a:chOff x="0" y="0"/>
          <a:chExt cx="0" cy="0"/>
        </a:xfrm>
      </p:grpSpPr>
      <p:sp>
        <p:nvSpPr>
          <p:cNvPr id="2862" name="Shape 2862"/>
          <p:cNvSpPr txBox="1"/>
          <p:nvPr>
            <p:ph type="title"/>
          </p:nvPr>
        </p:nvSpPr>
        <p:spPr>
          <a:xfrm>
            <a:off x="250825" y="1196975"/>
            <a:ext cx="8739187" cy="2200275"/>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chemeClr val="lt2"/>
              </a:buClr>
              <a:buSzPct val="25000"/>
              <a:buFont typeface="Arial"/>
              <a:buNone/>
            </a:pPr>
            <a:r>
              <a:rPr b="0" i="0" lang="en-US" sz="4300" u="none" cap="none" strike="noStrike">
                <a:solidFill>
                  <a:schemeClr val="lt2"/>
                </a:solidFill>
                <a:latin typeface="Arial"/>
                <a:ea typeface="Arial"/>
                <a:cs typeface="Arial"/>
                <a:sym typeface="Arial"/>
              </a:rPr>
              <a:t>ОТДЕЛ МОЛЕКУЛЯРНЫХ ОСНОВ НЕЙРОСИГНАЛИЗАЦИЙ</a:t>
            </a:r>
          </a:p>
        </p:txBody>
      </p:sp>
      <p:sp>
        <p:nvSpPr>
          <p:cNvPr id="2863" name="Shape 2863"/>
          <p:cNvSpPr txBox="1"/>
          <p:nvPr>
            <p:ph idx="1" type="body"/>
          </p:nvPr>
        </p:nvSpPr>
        <p:spPr>
          <a:xfrm>
            <a:off x="722312" y="4627562"/>
            <a:ext cx="7772400" cy="1500187"/>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accent1"/>
              </a:buClr>
              <a:buSzPct val="25000"/>
              <a:buFont typeface="Arial"/>
              <a:buNone/>
            </a:pPr>
            <a:r>
              <a:t/>
            </a:r>
            <a:endParaRPr b="0" i="0" sz="4400" u="none" cap="none" strike="noStrike">
              <a:solidFill>
                <a:schemeClr val="lt2"/>
              </a:solidFill>
              <a:latin typeface="Times New Roman"/>
              <a:ea typeface="Times New Roman"/>
              <a:cs typeface="Times New Roman"/>
              <a:sym typeface="Times New Roman"/>
            </a:endParaRPr>
          </a:p>
          <a:p>
            <a:pPr indent="0" lvl="0" marL="0" marR="0" rtl="0" algn="l">
              <a:lnSpc>
                <a:spcPct val="100000"/>
              </a:lnSpc>
              <a:spcBef>
                <a:spcPts val="880"/>
              </a:spcBef>
              <a:spcAft>
                <a:spcPts val="0"/>
              </a:spcAft>
              <a:buClr>
                <a:schemeClr val="accent1"/>
              </a:buClr>
              <a:buSzPct val="25000"/>
              <a:buFont typeface="Arial"/>
              <a:buNone/>
            </a:pPr>
            <a:r>
              <a:t/>
            </a:r>
            <a:endParaRPr b="0" i="0" sz="4400" u="none" cap="none" strike="noStrike">
              <a:solidFill>
                <a:schemeClr val="lt2"/>
              </a:solidFill>
              <a:latin typeface="Times New Roman"/>
              <a:ea typeface="Times New Roman"/>
              <a:cs typeface="Times New Roman"/>
              <a:sym typeface="Times New Roman"/>
            </a:endParaRPr>
          </a:p>
        </p:txBody>
      </p:sp>
      <p:sp>
        <p:nvSpPr>
          <p:cNvPr id="2864" name="Shape 2864"/>
          <p:cNvSpPr txBox="1"/>
          <p:nvPr/>
        </p:nvSpPr>
        <p:spPr>
          <a:xfrm>
            <a:off x="1431925" y="4786312"/>
            <a:ext cx="6815136" cy="70802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r>
              <a:rPr b="0" i="0" lang="en-US" sz="4000" u="none" cap="none" strike="noStrike">
                <a:solidFill>
                  <a:srgbClr val="FFFFFF"/>
                </a:solidFill>
                <a:latin typeface="Calibri"/>
                <a:ea typeface="Calibri"/>
                <a:cs typeface="Calibri"/>
                <a:sym typeface="Calibri"/>
              </a:rPr>
              <a:t>(В.И.Цетлин)</a:t>
            </a:r>
          </a:p>
        </p:txBody>
      </p:sp>
      <p:pic>
        <p:nvPicPr>
          <p:cNvPr id="2865" name="Shape 2865"/>
          <p:cNvPicPr preferRelativeResize="0"/>
          <p:nvPr/>
        </p:nvPicPr>
        <p:blipFill rotWithShape="1">
          <a:blip r:embed="rId3">
            <a:alphaModFix/>
          </a:blip>
          <a:srcRect b="0" l="0" r="0" t="0"/>
          <a:stretch/>
        </p:blipFill>
        <p:spPr>
          <a:xfrm>
            <a:off x="101600" y="476250"/>
            <a:ext cx="652462" cy="99377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69" name="Shape 2869"/>
        <p:cNvGrpSpPr/>
        <p:nvPr/>
      </p:nvGrpSpPr>
      <p:grpSpPr>
        <a:xfrm>
          <a:off x="0" y="0"/>
          <a:ext cx="0" cy="0"/>
          <a:chOff x="0" y="0"/>
          <a:chExt cx="0" cy="0"/>
        </a:xfrm>
      </p:grpSpPr>
      <p:pic>
        <p:nvPicPr>
          <p:cNvPr id="2870" name="Shape 2870"/>
          <p:cNvPicPr preferRelativeResize="0"/>
          <p:nvPr/>
        </p:nvPicPr>
        <p:blipFill rotWithShape="1">
          <a:blip r:embed="rId3">
            <a:alphaModFix/>
          </a:blip>
          <a:srcRect b="0" l="0" r="0" t="0"/>
          <a:stretch/>
        </p:blipFill>
        <p:spPr>
          <a:xfrm>
            <a:off x="900112" y="1876425"/>
            <a:ext cx="4175125" cy="3887786"/>
          </a:xfrm>
          <a:prstGeom prst="rect">
            <a:avLst/>
          </a:prstGeom>
          <a:noFill/>
          <a:ln>
            <a:noFill/>
          </a:ln>
        </p:spPr>
      </p:pic>
      <p:sp>
        <p:nvSpPr>
          <p:cNvPr id="2871" name="Shape 2871"/>
          <p:cNvSpPr txBox="1"/>
          <p:nvPr/>
        </p:nvSpPr>
        <p:spPr>
          <a:xfrm>
            <a:off x="900112" y="-1585"/>
            <a:ext cx="8243885" cy="187801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E46C0A"/>
              </a:buClr>
              <a:buSzPct val="25000"/>
              <a:buFont typeface="Times New Roman"/>
              <a:buNone/>
            </a:pPr>
            <a:r>
              <a:rPr b="0" i="0" lang="en-US" sz="2000" u="none" cap="none" strike="noStrike">
                <a:solidFill>
                  <a:srgbClr val="E46C0A"/>
                </a:solidFill>
                <a:latin typeface="Times New Roman"/>
                <a:ea typeface="Times New Roman"/>
                <a:cs typeface="Times New Roman"/>
                <a:sym typeface="Times New Roman"/>
              </a:rPr>
              <a:t>На основе метода топографии белковых поверхностей , предложенного в ИБХ РАН,  сконструированы и синтезированы аналоги α-конотоксина PnIA, значительно превосходящие природное соединение по сродству к нейрональному α7 никотиновому рецептору</a:t>
            </a:r>
          </a:p>
          <a:p>
            <a:pPr indent="0" lvl="0" marL="0" marR="0" rtl="0" algn="ctr">
              <a:lnSpc>
                <a:spcPct val="100000"/>
              </a:lnSpc>
              <a:spcBef>
                <a:spcPts val="0"/>
              </a:spcBef>
              <a:spcAft>
                <a:spcPts val="0"/>
              </a:spcAft>
              <a:buClr>
                <a:srgbClr val="0070C0"/>
              </a:buClr>
              <a:buSzPct val="25000"/>
              <a:buFont typeface="Times New Roman"/>
              <a:buNone/>
            </a:pPr>
            <a:r>
              <a:rPr b="1" i="0" lang="en-US" sz="1800" u="none" cap="none" strike="noStrike">
                <a:solidFill>
                  <a:srgbClr val="0070C0"/>
                </a:solidFill>
                <a:latin typeface="Times New Roman"/>
                <a:ea typeface="Times New Roman"/>
                <a:cs typeface="Times New Roman"/>
                <a:sym typeface="Times New Roman"/>
              </a:rPr>
              <a:t>Отдел молекулярных основ нейросигнализации  (В.И. Цетлин)</a:t>
            </a:r>
          </a:p>
          <a:p>
            <a:pPr indent="0" lvl="0" marL="0" marR="0" rtl="0" algn="ctr">
              <a:lnSpc>
                <a:spcPct val="100000"/>
              </a:lnSpc>
              <a:spcBef>
                <a:spcPts val="0"/>
              </a:spcBef>
              <a:spcAft>
                <a:spcPts val="0"/>
              </a:spcAft>
              <a:buClr>
                <a:srgbClr val="0070C0"/>
              </a:buClr>
              <a:buSzPct val="25000"/>
              <a:buFont typeface="Times New Roman"/>
              <a:buNone/>
            </a:pPr>
            <a:r>
              <a:rPr b="1" i="0" lang="en-US" sz="1800" u="none" cap="none" strike="noStrike">
                <a:solidFill>
                  <a:srgbClr val="0070C0"/>
                </a:solidFill>
                <a:latin typeface="Times New Roman"/>
                <a:ea typeface="Times New Roman"/>
                <a:cs typeface="Times New Roman"/>
                <a:sym typeface="Times New Roman"/>
              </a:rPr>
              <a:t> и лаборатория моделирования биомолекулярных структур (Р.Г. Ефремов)</a:t>
            </a:r>
          </a:p>
        </p:txBody>
      </p:sp>
      <p:sp>
        <p:nvSpPr>
          <p:cNvPr id="2872" name="Shape 2872"/>
          <p:cNvSpPr txBox="1"/>
          <p:nvPr/>
        </p:nvSpPr>
        <p:spPr>
          <a:xfrm>
            <a:off x="0" y="2205034"/>
            <a:ext cx="2339975" cy="86201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9900"/>
              </a:buClr>
              <a:buSzPct val="25000"/>
              <a:buFont typeface="Times New Roman"/>
              <a:buNone/>
            </a:pPr>
            <a:r>
              <a:rPr b="1" i="0" lang="en-US" sz="2000" u="none" cap="none" strike="noStrike">
                <a:solidFill>
                  <a:srgbClr val="009900"/>
                </a:solidFill>
                <a:latin typeface="Times New Roman"/>
                <a:ea typeface="Times New Roman"/>
                <a:cs typeface="Times New Roman"/>
                <a:sym typeface="Times New Roman"/>
              </a:rPr>
              <a:t>.</a:t>
            </a:r>
          </a:p>
          <a:p>
            <a:pPr indent="0" lvl="0" marL="0" marR="0" rtl="0" algn="l">
              <a:lnSpc>
                <a:spcPct val="100000"/>
              </a:lnSpc>
              <a:spcBef>
                <a:spcPts val="0"/>
              </a:spcBef>
              <a:spcAft>
                <a:spcPts val="0"/>
              </a:spcAft>
              <a:buClr>
                <a:srgbClr val="000000"/>
              </a:buClr>
              <a:buFont typeface="Arial"/>
              <a:buNone/>
            </a:pPr>
            <a:r>
              <a:t/>
            </a:r>
            <a:endParaRPr b="1" i="0" sz="2000" u="none" cap="none" strike="noStrike">
              <a:solidFill>
                <a:srgbClr val="009900"/>
              </a:solidFill>
              <a:latin typeface="Times New Roman"/>
              <a:ea typeface="Times New Roman"/>
              <a:cs typeface="Times New Roman"/>
              <a:sym typeface="Times New Roman"/>
            </a:endParaRPr>
          </a:p>
        </p:txBody>
      </p:sp>
      <p:sp>
        <p:nvSpPr>
          <p:cNvPr id="2873" name="Shape 2873"/>
          <p:cNvSpPr txBox="1"/>
          <p:nvPr/>
        </p:nvSpPr>
        <p:spPr>
          <a:xfrm>
            <a:off x="5651500" y="2276475"/>
            <a:ext cx="3492500" cy="193833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E46C0A"/>
              </a:buClr>
              <a:buSzPct val="25000"/>
              <a:buFont typeface="Times New Roman"/>
              <a:buNone/>
            </a:pPr>
            <a:r>
              <a:rPr b="1" i="0" lang="en-US" sz="2000" u="none" cap="none" strike="noStrike">
                <a:solidFill>
                  <a:srgbClr val="E46C0A"/>
                </a:solidFill>
                <a:latin typeface="Times New Roman"/>
                <a:ea typeface="Times New Roman"/>
                <a:cs typeface="Times New Roman"/>
                <a:sym typeface="Times New Roman"/>
              </a:rPr>
              <a:t>Биологическая активность аналогов установлена  методами конкурентного радиолигандного анализа, электрофизиологии и флуоресценции</a:t>
            </a:r>
          </a:p>
        </p:txBody>
      </p:sp>
      <p:sp>
        <p:nvSpPr>
          <p:cNvPr id="2874" name="Shape 2874"/>
          <p:cNvSpPr txBox="1"/>
          <p:nvPr/>
        </p:nvSpPr>
        <p:spPr>
          <a:xfrm>
            <a:off x="214312" y="5949950"/>
            <a:ext cx="8964612" cy="584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Times New Roman"/>
              <a:buNone/>
            </a:pPr>
            <a:r>
              <a:rPr b="0" i="0" lang="en-US" sz="1600" u="none" cap="none" strike="noStrike">
                <a:solidFill>
                  <a:schemeClr val="dk1"/>
                </a:solidFill>
                <a:latin typeface="Times New Roman"/>
                <a:ea typeface="Times New Roman"/>
                <a:cs typeface="Times New Roman"/>
                <a:sym typeface="Times New Roman"/>
              </a:rPr>
              <a:t>Kasheverov IE et al, High-Affinity α-Conotoxin PnIA Analogs Designed on the Basis of the Protein Surface Topography Method.  Sci Rep. 2016 Nov 14;    6:36848. </a:t>
            </a:r>
          </a:p>
        </p:txBody>
      </p:sp>
      <p:pic>
        <p:nvPicPr>
          <p:cNvPr id="2875" name="Shape 2875"/>
          <p:cNvPicPr preferRelativeResize="0"/>
          <p:nvPr/>
        </p:nvPicPr>
        <p:blipFill rotWithShape="1">
          <a:blip r:embed="rId4">
            <a:alphaModFix/>
          </a:blip>
          <a:srcRect b="0" l="0" r="0" t="0"/>
          <a:stretch/>
        </p:blipFill>
        <p:spPr>
          <a:xfrm>
            <a:off x="107950" y="52384"/>
            <a:ext cx="652462" cy="99377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79" name="Shape 2879"/>
        <p:cNvGrpSpPr/>
        <p:nvPr/>
      </p:nvGrpSpPr>
      <p:grpSpPr>
        <a:xfrm>
          <a:off x="0" y="0"/>
          <a:ext cx="0" cy="0"/>
          <a:chOff x="0" y="0"/>
          <a:chExt cx="0" cy="0"/>
        </a:xfrm>
      </p:grpSpPr>
      <p:sp>
        <p:nvSpPr>
          <p:cNvPr id="2880" name="Shape 2880"/>
          <p:cNvSpPr txBox="1"/>
          <p:nvPr/>
        </p:nvSpPr>
        <p:spPr>
          <a:xfrm>
            <a:off x="1042987" y="-26985"/>
            <a:ext cx="7850187" cy="147796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E46C0A"/>
              </a:buClr>
              <a:buSzPct val="25000"/>
              <a:buFont typeface="Times New Roman"/>
              <a:buNone/>
            </a:pPr>
            <a:r>
              <a:rPr b="1" i="0" lang="en-US" sz="1800" u="none" cap="none" strike="noStrike">
                <a:solidFill>
                  <a:srgbClr val="E46C0A"/>
                </a:solidFill>
                <a:latin typeface="Times New Roman"/>
                <a:ea typeface="Times New Roman"/>
                <a:cs typeface="Times New Roman"/>
                <a:sym typeface="Times New Roman"/>
              </a:rPr>
              <a:t>Методом поверхностного плазмонного резонанса показана способность ws-Lynx1 (водорастворимой модели Lynx1, эндогенного мембрано-связанного белка ) связываться как с АХСБ (ацетилхолин-связывающим белком,), так и с полноразмерным прокариотическим рецептором GLIC  </a:t>
            </a:r>
          </a:p>
          <a:p>
            <a:pPr indent="0" lvl="0" marL="0" marR="0" rtl="0" algn="ctr">
              <a:lnSpc>
                <a:spcPct val="100000"/>
              </a:lnSpc>
              <a:spcBef>
                <a:spcPts val="0"/>
              </a:spcBef>
              <a:spcAft>
                <a:spcPts val="0"/>
              </a:spcAft>
              <a:buClr>
                <a:srgbClr val="0070C0"/>
              </a:buClr>
              <a:buSzPct val="25000"/>
              <a:buFont typeface="Times New Roman"/>
              <a:buNone/>
            </a:pPr>
            <a:r>
              <a:rPr b="1" i="0" lang="en-US" sz="1800" u="none" cap="none" strike="noStrike">
                <a:solidFill>
                  <a:srgbClr val="0070C0"/>
                </a:solidFill>
                <a:latin typeface="Times New Roman"/>
                <a:ea typeface="Times New Roman"/>
                <a:cs typeface="Times New Roman"/>
                <a:sym typeface="Times New Roman"/>
              </a:rPr>
              <a:t>Отдел молекулярных основ нейросигнализации  (В.И. Цетлин)</a:t>
            </a:r>
          </a:p>
        </p:txBody>
      </p:sp>
      <p:pic>
        <p:nvPicPr>
          <p:cNvPr id="2881" name="Shape 2881"/>
          <p:cNvPicPr preferRelativeResize="0"/>
          <p:nvPr/>
        </p:nvPicPr>
        <p:blipFill rotWithShape="1">
          <a:blip r:embed="rId3">
            <a:alphaModFix/>
          </a:blip>
          <a:srcRect b="0" l="0" r="0" t="0"/>
          <a:stretch/>
        </p:blipFill>
        <p:spPr>
          <a:xfrm>
            <a:off x="3924300" y="2420934"/>
            <a:ext cx="4679950" cy="3146425"/>
          </a:xfrm>
          <a:prstGeom prst="rect">
            <a:avLst/>
          </a:prstGeom>
          <a:noFill/>
          <a:ln>
            <a:noFill/>
          </a:ln>
        </p:spPr>
      </p:pic>
      <p:sp>
        <p:nvSpPr>
          <p:cNvPr id="2882" name="Shape 2882"/>
          <p:cNvSpPr txBox="1"/>
          <p:nvPr/>
        </p:nvSpPr>
        <p:spPr>
          <a:xfrm>
            <a:off x="323850" y="2708275"/>
            <a:ext cx="2952750" cy="25304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Times New Roman"/>
              <a:buNone/>
            </a:pPr>
            <a:r>
              <a:rPr b="0" i="0" lang="en-US" sz="2000" u="none" cap="none" strike="noStrike">
                <a:solidFill>
                  <a:schemeClr val="dk1"/>
                </a:solidFill>
                <a:latin typeface="Times New Roman"/>
                <a:ea typeface="Times New Roman"/>
                <a:cs typeface="Times New Roman"/>
                <a:sym typeface="Times New Roman"/>
              </a:rPr>
              <a:t>Эксперименты ППР проведены при 20°С на приборе Biacore 2000 (“GE Healthcare, Biacore AB”, Швеция). Солюбилизированный GLIC был помещен на сенсорный чип CM5. </a:t>
            </a:r>
          </a:p>
        </p:txBody>
      </p:sp>
      <p:sp>
        <p:nvSpPr>
          <p:cNvPr id="2883" name="Shape 2883"/>
          <p:cNvSpPr txBox="1"/>
          <p:nvPr/>
        </p:nvSpPr>
        <p:spPr>
          <a:xfrm>
            <a:off x="250825" y="5661025"/>
            <a:ext cx="8893175" cy="107791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Times New Roman"/>
              <a:buNone/>
            </a:pPr>
            <a:r>
              <a:rPr b="0" i="0" lang="en-US" sz="1600" u="none" cap="none" strike="noStrike">
                <a:solidFill>
                  <a:srgbClr val="000000"/>
                </a:solidFill>
                <a:latin typeface="Times New Roman"/>
                <a:ea typeface="Times New Roman"/>
                <a:cs typeface="Times New Roman"/>
                <a:sym typeface="Times New Roman"/>
              </a:rPr>
              <a:t>Faure G, Shelukhina IV, Porowinska D, Shulepko MA, Lyukmanova EN, Dolgikh DA, Spirova EN, Kasheverov IE, Utkin YN, Corringer JP, Tsetlin VI. Interaction of three-finger proteins from snake venoms and from mammalian brain with the cys-loop receptors and their models</a:t>
            </a:r>
            <a:r>
              <a:rPr b="0" i="0" lang="en-US" sz="1600" u="none" cap="none" strike="noStrike">
                <a:solidFill>
                  <a:srgbClr val="FF0000"/>
                </a:solidFill>
                <a:latin typeface="Times New Roman"/>
                <a:ea typeface="Times New Roman"/>
                <a:cs typeface="Times New Roman"/>
                <a:sym typeface="Times New Roman"/>
              </a:rPr>
              <a:t>. Dokl Biochem Biophys</a:t>
            </a:r>
            <a:r>
              <a:rPr b="0" i="0" lang="en-US" sz="1600" u="none" cap="none" strike="noStrike">
                <a:solidFill>
                  <a:srgbClr val="000000"/>
                </a:solidFill>
                <a:latin typeface="Times New Roman"/>
                <a:ea typeface="Times New Roman"/>
                <a:cs typeface="Times New Roman"/>
                <a:sym typeface="Times New Roman"/>
              </a:rPr>
              <a:t>. 2016 May;468(1):193-6. </a:t>
            </a:r>
          </a:p>
        </p:txBody>
      </p:sp>
      <p:pic>
        <p:nvPicPr>
          <p:cNvPr id="2884" name="Shape 2884"/>
          <p:cNvPicPr preferRelativeResize="0"/>
          <p:nvPr/>
        </p:nvPicPr>
        <p:blipFill rotWithShape="1">
          <a:blip r:embed="rId4">
            <a:alphaModFix/>
          </a:blip>
          <a:srcRect b="0" l="0" r="0" t="0"/>
          <a:stretch/>
        </p:blipFill>
        <p:spPr>
          <a:xfrm>
            <a:off x="107950" y="115884"/>
            <a:ext cx="652462" cy="99377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88" name="Shape 2888"/>
        <p:cNvGrpSpPr/>
        <p:nvPr/>
      </p:nvGrpSpPr>
      <p:grpSpPr>
        <a:xfrm>
          <a:off x="0" y="0"/>
          <a:ext cx="0" cy="0"/>
          <a:chOff x="0" y="0"/>
          <a:chExt cx="0" cy="0"/>
        </a:xfrm>
      </p:grpSpPr>
      <p:sp>
        <p:nvSpPr>
          <p:cNvPr id="2889" name="Shape 2889"/>
          <p:cNvSpPr txBox="1"/>
          <p:nvPr/>
        </p:nvSpPr>
        <p:spPr>
          <a:xfrm>
            <a:off x="1395412" y="122234"/>
            <a:ext cx="7740649" cy="338136"/>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70C0"/>
              </a:buClr>
              <a:buSzPct val="25000"/>
              <a:buFont typeface="Calibri"/>
              <a:buNone/>
            </a:pPr>
            <a:r>
              <a:rPr b="1" i="0" lang="en-US" sz="1600" u="none" cap="none" strike="noStrike">
                <a:solidFill>
                  <a:srgbClr val="0070C0"/>
                </a:solidFill>
                <a:latin typeface="Calibri"/>
                <a:ea typeface="Calibri"/>
                <a:cs typeface="Calibri"/>
                <a:sym typeface="Calibri"/>
              </a:rPr>
              <a:t>Лаборатория молекулярной токсинологии</a:t>
            </a:r>
            <a:r>
              <a:rPr b="1" i="0" lang="en-US" sz="1600" u="none" cap="none" strike="noStrike">
                <a:solidFill>
                  <a:srgbClr val="0070C0"/>
                </a:solidFill>
                <a:latin typeface="Arial"/>
                <a:ea typeface="Arial"/>
                <a:cs typeface="Arial"/>
                <a:sym typeface="Arial"/>
              </a:rPr>
              <a:t> </a:t>
            </a:r>
            <a:r>
              <a:rPr b="1" i="0" lang="en-US" sz="1600" u="none" cap="none" strike="noStrike">
                <a:solidFill>
                  <a:srgbClr val="0070C0"/>
                </a:solidFill>
                <a:latin typeface="Calibri"/>
                <a:ea typeface="Calibri"/>
                <a:cs typeface="Calibri"/>
                <a:sym typeface="Calibri"/>
              </a:rPr>
              <a:t>(Рук. Уткин Ю.Н.)</a:t>
            </a:r>
          </a:p>
        </p:txBody>
      </p:sp>
      <p:sp>
        <p:nvSpPr>
          <p:cNvPr id="2890" name="Shape 2890"/>
          <p:cNvSpPr txBox="1"/>
          <p:nvPr/>
        </p:nvSpPr>
        <p:spPr>
          <a:xfrm>
            <a:off x="900112" y="476250"/>
            <a:ext cx="8243885" cy="1190623"/>
          </a:xfrm>
          <a:prstGeom prst="rect">
            <a:avLst/>
          </a:prstGeom>
          <a:noFill/>
          <a:ln>
            <a:noFill/>
          </a:ln>
        </p:spPr>
        <p:txBody>
          <a:bodyPr anchorCtr="0" anchor="t" bIns="45700" lIns="91425" rIns="91425" tIns="45700">
            <a:noAutofit/>
          </a:bodyPr>
          <a:lstStyle/>
          <a:p>
            <a:pPr indent="0" lvl="0" marL="0" marR="0" rtl="0" algn="just">
              <a:lnSpc>
                <a:spcPct val="100000"/>
              </a:lnSpc>
              <a:spcBef>
                <a:spcPts val="0"/>
              </a:spcBef>
              <a:spcAft>
                <a:spcPts val="0"/>
              </a:spcAft>
              <a:buClr>
                <a:srgbClr val="E46C0A"/>
              </a:buClr>
              <a:buSzPct val="25000"/>
              <a:buFont typeface="Calibri"/>
              <a:buNone/>
            </a:pPr>
            <a:r>
              <a:rPr b="1" i="0" lang="en-US" sz="1800" u="none" cap="none" strike="noStrike">
                <a:solidFill>
                  <a:srgbClr val="E46C0A"/>
                </a:solidFill>
                <a:latin typeface="Calibri"/>
                <a:ea typeface="Calibri"/>
                <a:cs typeface="Calibri"/>
                <a:sym typeface="Calibri"/>
              </a:rPr>
              <a:t>Проведен первый количественный протеомный анализ ядов змей двух различных семейств: гадюковых из рода Vipera (настоящие гадюки), обитающих на территории России, и аспидовых из рода Bungarus ( крайты), обитающих на территории Вьетнама. </a:t>
            </a:r>
          </a:p>
        </p:txBody>
      </p:sp>
      <p:sp>
        <p:nvSpPr>
          <p:cNvPr id="2891" name="Shape 2891"/>
          <p:cNvSpPr txBox="1"/>
          <p:nvPr/>
        </p:nvSpPr>
        <p:spPr>
          <a:xfrm>
            <a:off x="5003800" y="5157787"/>
            <a:ext cx="4140198" cy="52228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400" u="sng" cap="none" strike="noStrike">
                <a:solidFill>
                  <a:srgbClr val="000000"/>
                </a:solidFill>
                <a:latin typeface="Calibri"/>
                <a:ea typeface="Calibri"/>
                <a:cs typeface="Calibri"/>
                <a:sym typeface="Calibri"/>
              </a:rPr>
              <a:t>Состав ядов ленточного (А) и многополосного (Б) крайтов, обитающих на территории Вьетнама.</a:t>
            </a:r>
          </a:p>
        </p:txBody>
      </p:sp>
      <p:sp>
        <p:nvSpPr>
          <p:cNvPr id="2892" name="Shape 2892"/>
          <p:cNvSpPr txBox="1"/>
          <p:nvPr/>
        </p:nvSpPr>
        <p:spPr>
          <a:xfrm>
            <a:off x="0" y="5688012"/>
            <a:ext cx="9144000" cy="116998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400" u="none" cap="none" strike="noStrike">
                <a:solidFill>
                  <a:srgbClr val="000000"/>
                </a:solidFill>
                <a:latin typeface="Calibri"/>
                <a:ea typeface="Calibri"/>
                <a:cs typeface="Calibri"/>
                <a:sym typeface="Calibri"/>
              </a:rPr>
              <a:t>1. Kovalchuk SI, Ziganshin RH, Starkov VG, Tsetlin VI, Utkin YN. Quantitative Proteomic Analysis of Venoms from Russian Vipers of Pelias Group: Phospholipases A₂ are the Main Venom Components. Toxins (Basel). 2016;8(4):105. </a:t>
            </a:r>
          </a:p>
          <a:p>
            <a:pPr indent="0" lvl="0" marL="0" marR="0" rtl="0" algn="l">
              <a:lnSpc>
                <a:spcPct val="100000"/>
              </a:lnSpc>
              <a:spcBef>
                <a:spcPts val="0"/>
              </a:spcBef>
              <a:spcAft>
                <a:spcPts val="0"/>
              </a:spcAft>
              <a:buClr>
                <a:srgbClr val="000000"/>
              </a:buClr>
              <a:buSzPct val="25000"/>
              <a:buFont typeface="Calibri"/>
              <a:buNone/>
            </a:pPr>
            <a:r>
              <a:rPr b="0" i="0" lang="en-US" sz="1400" u="none" cap="none" strike="noStrike">
                <a:solidFill>
                  <a:srgbClr val="000000"/>
                </a:solidFill>
                <a:latin typeface="Calibri"/>
                <a:ea typeface="Calibri"/>
                <a:cs typeface="Calibri"/>
                <a:sym typeface="Calibri"/>
              </a:rPr>
              <a:t>2. Ziganshin RH, Kovalchuk SI, Hoang AN, Thi Nguyen TT, Nguyen KC, Shoibonov BB, Tsetlin VI, Utkin YN. Quantitative proteomic analysis of Vietnamese krait venoms: Neurotoxins are the major components in Bungarus multicinctus and phospholipases A</a:t>
            </a:r>
            <a:r>
              <a:rPr b="0" baseline="-25000" i="0" lang="en-US" sz="1400" u="none" cap="none" strike="noStrike">
                <a:solidFill>
                  <a:srgbClr val="000000"/>
                </a:solidFill>
                <a:latin typeface="Calibri"/>
                <a:ea typeface="Calibri"/>
                <a:cs typeface="Calibri"/>
                <a:sym typeface="Calibri"/>
              </a:rPr>
              <a:t>2</a:t>
            </a:r>
            <a:r>
              <a:rPr b="0" i="0" lang="en-US" sz="1400" u="none" cap="none" strike="noStrike">
                <a:solidFill>
                  <a:srgbClr val="000000"/>
                </a:solidFill>
                <a:latin typeface="Calibri"/>
                <a:ea typeface="Calibri"/>
                <a:cs typeface="Calibri"/>
                <a:sym typeface="Calibri"/>
              </a:rPr>
              <a:t> in Bungarus fasciatus. Toxicon. 2015; 107 (B):197. </a:t>
            </a:r>
          </a:p>
        </p:txBody>
      </p:sp>
      <p:sp>
        <p:nvSpPr>
          <p:cNvPr id="2893" name="Shape 2893"/>
          <p:cNvSpPr txBox="1"/>
          <p:nvPr/>
        </p:nvSpPr>
        <p:spPr>
          <a:xfrm>
            <a:off x="179384" y="5373687"/>
            <a:ext cx="4427537" cy="30797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400" u="sng" cap="none" strike="noStrike">
                <a:solidFill>
                  <a:srgbClr val="000000"/>
                </a:solidFill>
                <a:latin typeface="Calibri"/>
                <a:ea typeface="Calibri"/>
                <a:cs typeface="Calibri"/>
                <a:sym typeface="Calibri"/>
              </a:rPr>
              <a:t>Состав ядов гадюк, обитающих на территории России</a:t>
            </a:r>
          </a:p>
        </p:txBody>
      </p:sp>
      <p:pic>
        <p:nvPicPr>
          <p:cNvPr descr="Fig3.jpg" id="2894" name="Shape 2894"/>
          <p:cNvPicPr preferRelativeResize="0"/>
          <p:nvPr/>
        </p:nvPicPr>
        <p:blipFill rotWithShape="1">
          <a:blip r:embed="rId3">
            <a:alphaModFix/>
          </a:blip>
          <a:srcRect b="0" l="0" r="0" t="0"/>
          <a:stretch/>
        </p:blipFill>
        <p:spPr>
          <a:xfrm>
            <a:off x="250825" y="1628775"/>
            <a:ext cx="4305299" cy="3816347"/>
          </a:xfrm>
          <a:prstGeom prst="rect">
            <a:avLst/>
          </a:prstGeom>
          <a:noFill/>
          <a:ln>
            <a:noFill/>
          </a:ln>
        </p:spPr>
      </p:pic>
      <p:pic>
        <p:nvPicPr>
          <p:cNvPr descr="Figure1.tif" id="2895" name="Shape 2895"/>
          <p:cNvPicPr preferRelativeResize="0"/>
          <p:nvPr/>
        </p:nvPicPr>
        <p:blipFill rotWithShape="1">
          <a:blip r:embed="rId4">
            <a:alphaModFix/>
          </a:blip>
          <a:srcRect b="0" l="0" r="0" t="0"/>
          <a:stretch/>
        </p:blipFill>
        <p:spPr>
          <a:xfrm>
            <a:off x="5580062" y="1557337"/>
            <a:ext cx="2593975" cy="1817686"/>
          </a:xfrm>
          <a:prstGeom prst="rect">
            <a:avLst/>
          </a:prstGeom>
          <a:noFill/>
          <a:ln>
            <a:noFill/>
          </a:ln>
        </p:spPr>
      </p:pic>
      <p:pic>
        <p:nvPicPr>
          <p:cNvPr descr="Figure2.tif" id="2896" name="Shape 2896"/>
          <p:cNvPicPr preferRelativeResize="0"/>
          <p:nvPr/>
        </p:nvPicPr>
        <p:blipFill rotWithShape="1">
          <a:blip r:embed="rId5">
            <a:alphaModFix/>
          </a:blip>
          <a:srcRect b="0" l="0" r="0" t="0"/>
          <a:stretch/>
        </p:blipFill>
        <p:spPr>
          <a:xfrm>
            <a:off x="5435600" y="3429000"/>
            <a:ext cx="2886074" cy="1736724"/>
          </a:xfrm>
          <a:prstGeom prst="rect">
            <a:avLst/>
          </a:prstGeom>
          <a:noFill/>
          <a:ln>
            <a:noFill/>
          </a:ln>
        </p:spPr>
      </p:pic>
      <p:sp>
        <p:nvSpPr>
          <p:cNvPr id="2897" name="Shape 2897"/>
          <p:cNvSpPr txBox="1"/>
          <p:nvPr/>
        </p:nvSpPr>
        <p:spPr>
          <a:xfrm>
            <a:off x="8243885" y="2420934"/>
            <a:ext cx="431798" cy="40004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2000" u="none" cap="none" strike="noStrike">
                <a:solidFill>
                  <a:srgbClr val="000000"/>
                </a:solidFill>
                <a:latin typeface="Calibri"/>
                <a:ea typeface="Calibri"/>
                <a:cs typeface="Calibri"/>
                <a:sym typeface="Calibri"/>
              </a:rPr>
              <a:t>А</a:t>
            </a:r>
          </a:p>
        </p:txBody>
      </p:sp>
      <p:sp>
        <p:nvSpPr>
          <p:cNvPr id="2898" name="Shape 2898"/>
          <p:cNvSpPr txBox="1"/>
          <p:nvPr/>
        </p:nvSpPr>
        <p:spPr>
          <a:xfrm>
            <a:off x="8388350" y="4076700"/>
            <a:ext cx="327025" cy="40004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2000" u="none" cap="none" strike="noStrike">
                <a:solidFill>
                  <a:srgbClr val="000000"/>
                </a:solidFill>
                <a:latin typeface="Calibri"/>
                <a:ea typeface="Calibri"/>
                <a:cs typeface="Calibri"/>
                <a:sym typeface="Calibri"/>
              </a:rPr>
              <a:t>Б</a:t>
            </a:r>
          </a:p>
        </p:txBody>
      </p:sp>
      <p:pic>
        <p:nvPicPr>
          <p:cNvPr id="2899" name="Shape 2899"/>
          <p:cNvPicPr preferRelativeResize="0"/>
          <p:nvPr/>
        </p:nvPicPr>
        <p:blipFill rotWithShape="1">
          <a:blip r:embed="rId6">
            <a:alphaModFix/>
          </a:blip>
          <a:srcRect b="0" l="0" r="0" t="0"/>
          <a:stretch/>
        </p:blipFill>
        <p:spPr>
          <a:xfrm>
            <a:off x="171450" y="58734"/>
            <a:ext cx="652462" cy="99377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03" name="Shape 2903"/>
        <p:cNvGrpSpPr/>
        <p:nvPr/>
      </p:nvGrpSpPr>
      <p:grpSpPr>
        <a:xfrm>
          <a:off x="0" y="0"/>
          <a:ext cx="0" cy="0"/>
          <a:chOff x="0" y="0"/>
          <a:chExt cx="0" cy="0"/>
        </a:xfrm>
      </p:grpSpPr>
      <p:sp>
        <p:nvSpPr>
          <p:cNvPr id="2904" name="Shape 2904"/>
          <p:cNvSpPr txBox="1"/>
          <p:nvPr>
            <p:ph idx="1" type="subTitle"/>
          </p:nvPr>
        </p:nvSpPr>
        <p:spPr>
          <a:xfrm>
            <a:off x="366712" y="4221162"/>
            <a:ext cx="8569325" cy="1152525"/>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spcAft>
                <a:spcPts val="0"/>
              </a:spcAft>
              <a:buClr>
                <a:schemeClr val="dk1"/>
              </a:buClr>
              <a:buSzPct val="25000"/>
              <a:buFont typeface="Arial"/>
              <a:buNone/>
            </a:pPr>
            <a:r>
              <a:rPr b="1" i="0" lang="en-US" sz="1800" u="none" cap="none" strike="noStrike">
                <a:solidFill>
                  <a:schemeClr val="dk1"/>
                </a:solidFill>
                <a:latin typeface="Times New Roman"/>
                <a:ea typeface="Times New Roman"/>
                <a:cs typeface="Times New Roman"/>
                <a:sym typeface="Times New Roman"/>
              </a:rPr>
              <a:t>Эффект ризохалина (Rhiz) на жизнеспособность и пролиферацию клеток рака простаты. </a:t>
            </a:r>
            <a:r>
              <a:rPr b="0" i="0" lang="en-US" sz="1800" u="none" cap="none" strike="noStrike">
                <a:solidFill>
                  <a:schemeClr val="dk1"/>
                </a:solidFill>
                <a:latin typeface="Times New Roman"/>
                <a:ea typeface="Times New Roman"/>
                <a:cs typeface="Times New Roman"/>
                <a:sym typeface="Times New Roman"/>
              </a:rPr>
              <a:t>(</a:t>
            </a:r>
            <a:r>
              <a:rPr b="1" i="0" lang="en-US" sz="1800" u="none" cap="none" strike="noStrike">
                <a:solidFill>
                  <a:schemeClr val="dk1"/>
                </a:solidFill>
                <a:latin typeface="Times New Roman"/>
                <a:ea typeface="Times New Roman"/>
                <a:cs typeface="Times New Roman"/>
                <a:sym typeface="Times New Roman"/>
              </a:rPr>
              <a:t>A</a:t>
            </a:r>
            <a:r>
              <a:rPr b="0" i="0" lang="en-US" sz="1800" u="none" cap="none" strike="noStrike">
                <a:solidFill>
                  <a:schemeClr val="dk1"/>
                </a:solidFill>
                <a:latin typeface="Times New Roman"/>
                <a:ea typeface="Times New Roman"/>
                <a:cs typeface="Times New Roman"/>
                <a:sym typeface="Times New Roman"/>
              </a:rPr>
              <a:t>) Структура ризохалина, выделенного из морской губки </a:t>
            </a:r>
            <a:r>
              <a:rPr b="0" i="1" lang="en-US" sz="1800" u="none" cap="none" strike="noStrike">
                <a:solidFill>
                  <a:schemeClr val="dk1"/>
                </a:solidFill>
                <a:latin typeface="Times New Roman"/>
                <a:ea typeface="Times New Roman"/>
                <a:cs typeface="Times New Roman"/>
                <a:sym typeface="Times New Roman"/>
              </a:rPr>
              <a:t>Rhizochalina incrustata</a:t>
            </a:r>
            <a:r>
              <a:rPr b="0" i="0" lang="en-US" sz="1800" u="none" cap="none" strike="noStrike">
                <a:solidFill>
                  <a:schemeClr val="dk1"/>
                </a:solidFill>
                <a:latin typeface="Times New Roman"/>
                <a:ea typeface="Times New Roman"/>
                <a:cs typeface="Times New Roman"/>
                <a:sym typeface="Times New Roman"/>
              </a:rPr>
              <a:t>. (</a:t>
            </a:r>
            <a:r>
              <a:rPr b="1" i="0" lang="en-US" sz="1800" u="none" cap="none" strike="noStrike">
                <a:solidFill>
                  <a:schemeClr val="dk1"/>
                </a:solidFill>
                <a:latin typeface="Times New Roman"/>
                <a:ea typeface="Times New Roman"/>
                <a:cs typeface="Times New Roman"/>
                <a:sym typeface="Times New Roman"/>
              </a:rPr>
              <a:t>B</a:t>
            </a:r>
            <a:r>
              <a:rPr b="0" i="0" lang="en-US" sz="1800" u="none" cap="none" strike="noStrike">
                <a:solidFill>
                  <a:schemeClr val="dk1"/>
                </a:solidFill>
                <a:latin typeface="Times New Roman"/>
                <a:ea typeface="Times New Roman"/>
                <a:cs typeface="Times New Roman"/>
                <a:sym typeface="Times New Roman"/>
              </a:rPr>
              <a:t>) MTT анализ: представлены значения IC50 (μM) дляразличных клеточных линий раковых клеток простаты человека, обработанных ризохалином в течение 48 часов.</a:t>
            </a:r>
          </a:p>
        </p:txBody>
      </p:sp>
      <p:pic>
        <p:nvPicPr>
          <p:cNvPr id="2905" name="Shape 2905"/>
          <p:cNvPicPr preferRelativeResize="0"/>
          <p:nvPr/>
        </p:nvPicPr>
        <p:blipFill rotWithShape="1">
          <a:blip r:embed="rId3">
            <a:alphaModFix/>
          </a:blip>
          <a:srcRect b="0" l="0" r="0" t="0"/>
          <a:stretch/>
        </p:blipFill>
        <p:spPr>
          <a:xfrm>
            <a:off x="395287" y="1844675"/>
            <a:ext cx="8181974" cy="2266949"/>
          </a:xfrm>
          <a:prstGeom prst="rect">
            <a:avLst/>
          </a:prstGeom>
          <a:noFill/>
          <a:ln>
            <a:noFill/>
          </a:ln>
        </p:spPr>
      </p:pic>
      <p:sp>
        <p:nvSpPr>
          <p:cNvPr id="2906" name="Shape 2906"/>
          <p:cNvSpPr txBox="1"/>
          <p:nvPr/>
        </p:nvSpPr>
        <p:spPr>
          <a:xfrm>
            <a:off x="539750" y="5661025"/>
            <a:ext cx="8208962" cy="83185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Dyshlovoy SA, Otte K, Alsdorf WH, Hauschild J, Lange T, Venz S, Bauer CK, Bähring R, Amann K, Mandanchi R, Schumacher U, Schröder-Schwarz J, Makarieva TN, Guzii AG,  Tabakmakher KM, Fedorov SN, Shubina LK. </a:t>
            </a:r>
            <a:r>
              <a:rPr b="1" i="0" lang="en-US" sz="1200" u="none" cap="none" strike="noStrike">
                <a:solidFill>
                  <a:srgbClr val="000000"/>
                </a:solidFill>
                <a:latin typeface="Calibri"/>
                <a:ea typeface="Calibri"/>
                <a:cs typeface="Calibri"/>
                <a:sym typeface="Calibri"/>
              </a:rPr>
              <a:t>Kasheverov</a:t>
            </a:r>
            <a:r>
              <a:rPr b="0" i="0" lang="en-US" sz="1200" u="none" cap="none" strike="noStrike">
                <a:solidFill>
                  <a:srgbClr val="000000"/>
                </a:solidFill>
                <a:latin typeface="Calibri"/>
                <a:ea typeface="Calibri"/>
                <a:cs typeface="Calibri"/>
                <a:sym typeface="Calibri"/>
              </a:rPr>
              <a:t> </a:t>
            </a:r>
            <a:r>
              <a:rPr b="1" i="0" lang="en-US" sz="1200" u="none" cap="none" strike="noStrike">
                <a:solidFill>
                  <a:srgbClr val="000000"/>
                </a:solidFill>
                <a:latin typeface="Calibri"/>
                <a:ea typeface="Calibri"/>
                <a:cs typeface="Calibri"/>
                <a:sym typeface="Calibri"/>
              </a:rPr>
              <a:t>IE</a:t>
            </a:r>
            <a:r>
              <a:rPr b="0" i="0" lang="en-US" sz="1200" u="none" cap="none" strike="noStrike">
                <a:solidFill>
                  <a:srgbClr val="000000"/>
                </a:solidFill>
                <a:latin typeface="Calibri"/>
                <a:ea typeface="Calibri"/>
                <a:cs typeface="Calibri"/>
                <a:sym typeface="Calibri"/>
              </a:rPr>
              <a:t>, Ehmke H, Steuber T, Stonik VA,  Bokemeyer C, Honecker F, von Amsberg G. Marine compound rhizochalinin shows high in vitro and in vivo efficacy in castration resistant prostate cancer. </a:t>
            </a:r>
            <a:r>
              <a:rPr b="0" i="1" lang="en-US" sz="1200" u="sng" cap="none" strike="noStrike">
                <a:solidFill>
                  <a:srgbClr val="000000"/>
                </a:solidFill>
                <a:latin typeface="Calibri"/>
                <a:ea typeface="Calibri"/>
                <a:cs typeface="Calibri"/>
                <a:sym typeface="Calibri"/>
              </a:rPr>
              <a:t>Oncotarget</a:t>
            </a:r>
            <a:r>
              <a:rPr b="0" i="0" lang="en-US" sz="1200" u="none" cap="none" strike="noStrike">
                <a:solidFill>
                  <a:srgbClr val="000000"/>
                </a:solidFill>
                <a:latin typeface="Calibri"/>
                <a:ea typeface="Calibri"/>
                <a:cs typeface="Calibri"/>
                <a:sym typeface="Calibri"/>
              </a:rPr>
              <a:t>.  2016 Sep 10. doi: 10.18632/oncotarget.11941. </a:t>
            </a:r>
          </a:p>
        </p:txBody>
      </p:sp>
      <p:sp>
        <p:nvSpPr>
          <p:cNvPr id="2907" name="Shape 2907"/>
          <p:cNvSpPr txBox="1"/>
          <p:nvPr>
            <p:ph type="ctrTitle"/>
          </p:nvPr>
        </p:nvSpPr>
        <p:spPr>
          <a:xfrm>
            <a:off x="1201737" y="177800"/>
            <a:ext cx="7546975" cy="531811"/>
          </a:xfrm>
          <a:prstGeom prst="rect">
            <a:avLst/>
          </a:prstGeom>
          <a:noFill/>
          <a:ln>
            <a:noFill/>
          </a:ln>
        </p:spPr>
        <p:txBody>
          <a:bodyPr anchorCtr="0" anchor="ctr" bIns="45700" lIns="91425" rIns="91425" tIns="45700">
            <a:noAutofit/>
          </a:bodyPr>
          <a:lstStyle/>
          <a:p>
            <a:pPr indent="-342900" lvl="0" marL="342900" marR="0" rtl="0" algn="ctr">
              <a:lnSpc>
                <a:spcPct val="100000"/>
              </a:lnSpc>
              <a:spcBef>
                <a:spcPts val="0"/>
              </a:spcBef>
              <a:spcAft>
                <a:spcPts val="0"/>
              </a:spcAft>
              <a:buClr>
                <a:srgbClr val="0070C0"/>
              </a:buClr>
              <a:buSzPct val="25000"/>
              <a:buFont typeface="Calibri"/>
              <a:buNone/>
            </a:pPr>
            <a:r>
              <a:rPr b="1" i="0" lang="en-US" sz="2000" u="none" cap="none" strike="noStrike">
                <a:solidFill>
                  <a:srgbClr val="0070C0"/>
                </a:solidFill>
                <a:latin typeface="Calibri"/>
                <a:ea typeface="Calibri"/>
                <a:cs typeface="Calibri"/>
                <a:sym typeface="Calibri"/>
              </a:rPr>
              <a:t>Лаборатория  лиганд-рецепторных  взаимодействий (И.Е.Кашеверов)    </a:t>
            </a:r>
          </a:p>
        </p:txBody>
      </p:sp>
      <p:sp>
        <p:nvSpPr>
          <p:cNvPr id="2908" name="Shape 2908"/>
          <p:cNvSpPr txBox="1"/>
          <p:nvPr/>
        </p:nvSpPr>
        <p:spPr>
          <a:xfrm>
            <a:off x="1020762" y="836612"/>
            <a:ext cx="7546975" cy="64611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E46C0A"/>
              </a:buClr>
              <a:buSzPct val="25000"/>
              <a:buFont typeface="Calibri"/>
              <a:buNone/>
            </a:pPr>
            <a:r>
              <a:rPr b="1" i="0" lang="en-US" sz="1800" u="none" cap="none" strike="noStrike">
                <a:solidFill>
                  <a:srgbClr val="E46C0A"/>
                </a:solidFill>
                <a:latin typeface="Calibri"/>
                <a:ea typeface="Calibri"/>
                <a:cs typeface="Calibri"/>
                <a:sym typeface="Calibri"/>
              </a:rPr>
              <a:t>Соединение из морской губки – ризохалин – с высокой эффективностью </a:t>
            </a:r>
          </a:p>
          <a:p>
            <a:pPr indent="0" lvl="0" marL="0" marR="0" rtl="0" algn="l">
              <a:lnSpc>
                <a:spcPct val="100000"/>
              </a:lnSpc>
              <a:spcBef>
                <a:spcPts val="0"/>
              </a:spcBef>
              <a:spcAft>
                <a:spcPts val="0"/>
              </a:spcAft>
              <a:buClr>
                <a:srgbClr val="E46C0A"/>
              </a:buClr>
              <a:buSzPct val="25000"/>
              <a:buFont typeface="Calibri"/>
              <a:buNone/>
            </a:pPr>
            <a:r>
              <a:rPr b="1" i="1" lang="en-US" sz="1800" u="none" cap="none" strike="noStrike">
                <a:solidFill>
                  <a:srgbClr val="E46C0A"/>
                </a:solidFill>
                <a:latin typeface="Calibri"/>
                <a:ea typeface="Calibri"/>
                <a:cs typeface="Calibri"/>
                <a:sym typeface="Calibri"/>
              </a:rPr>
              <a:t>in vitro </a:t>
            </a:r>
            <a:r>
              <a:rPr b="1" i="0" lang="en-US" sz="1800" u="none" cap="none" strike="noStrike">
                <a:solidFill>
                  <a:srgbClr val="E46C0A"/>
                </a:solidFill>
                <a:latin typeface="Calibri"/>
                <a:ea typeface="Calibri"/>
                <a:cs typeface="Calibri"/>
                <a:sym typeface="Calibri"/>
              </a:rPr>
              <a:t>и </a:t>
            </a:r>
            <a:r>
              <a:rPr b="1" i="1" lang="en-US" sz="1800" u="none" cap="none" strike="noStrike">
                <a:solidFill>
                  <a:srgbClr val="E46C0A"/>
                </a:solidFill>
                <a:latin typeface="Calibri"/>
                <a:ea typeface="Calibri"/>
                <a:cs typeface="Calibri"/>
                <a:sym typeface="Calibri"/>
              </a:rPr>
              <a:t>in vivo</a:t>
            </a:r>
            <a:r>
              <a:rPr b="1" i="0" lang="en-US" sz="1800" u="none" cap="none" strike="noStrike">
                <a:solidFill>
                  <a:srgbClr val="E46C0A"/>
                </a:solidFill>
                <a:latin typeface="Calibri"/>
                <a:ea typeface="Calibri"/>
                <a:cs typeface="Calibri"/>
                <a:sym typeface="Calibri"/>
              </a:rPr>
              <a:t> подавляет жизнеспособность клеток рака простаты.</a:t>
            </a:r>
          </a:p>
        </p:txBody>
      </p:sp>
      <p:pic>
        <p:nvPicPr>
          <p:cNvPr id="2909" name="Shape 2909"/>
          <p:cNvPicPr preferRelativeResize="0"/>
          <p:nvPr/>
        </p:nvPicPr>
        <p:blipFill rotWithShape="1">
          <a:blip r:embed="rId4">
            <a:alphaModFix/>
          </a:blip>
          <a:srcRect b="0" l="0" r="0" t="0"/>
          <a:stretch/>
        </p:blipFill>
        <p:spPr>
          <a:xfrm>
            <a:off x="192084" y="149225"/>
            <a:ext cx="654050" cy="99377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13" name="Shape 2913"/>
        <p:cNvGrpSpPr/>
        <p:nvPr/>
      </p:nvGrpSpPr>
      <p:grpSpPr>
        <a:xfrm>
          <a:off x="0" y="0"/>
          <a:ext cx="0" cy="0"/>
          <a:chOff x="0" y="0"/>
          <a:chExt cx="0" cy="0"/>
        </a:xfrm>
      </p:grpSpPr>
      <p:sp>
        <p:nvSpPr>
          <p:cNvPr id="2914" name="Shape 2914"/>
          <p:cNvSpPr txBox="1"/>
          <p:nvPr>
            <p:ph idx="4294967295" type="title"/>
          </p:nvPr>
        </p:nvSpPr>
        <p:spPr>
          <a:xfrm>
            <a:off x="250825" y="1196975"/>
            <a:ext cx="8739300" cy="2200200"/>
          </a:xfrm>
          <a:prstGeom prst="rect">
            <a:avLst/>
          </a:prstGeom>
          <a:noFill/>
          <a:ln>
            <a:noFill/>
          </a:ln>
        </p:spPr>
        <p:txBody>
          <a:bodyPr anchorCtr="0" anchor="b" bIns="45700" lIns="91425" rIns="91425" tIns="45700">
            <a:noAutofit/>
          </a:bodyPr>
          <a:lstStyle/>
          <a:p>
            <a:pPr indent="0" lvl="0" marL="0" marR="0" rtl="0" algn="ctr">
              <a:spcBef>
                <a:spcPts val="0"/>
              </a:spcBef>
              <a:spcAft>
                <a:spcPts val="0"/>
              </a:spcAft>
              <a:buSzPct val="25000"/>
              <a:buNone/>
            </a:pPr>
            <a:r>
              <a:rPr b="0" i="0" lang="en-US" sz="4300" u="none" cap="none" strike="noStrike">
                <a:solidFill>
                  <a:srgbClr val="F3F2DC"/>
                </a:solidFill>
                <a:latin typeface="Arial"/>
                <a:ea typeface="Arial"/>
                <a:cs typeface="Arial"/>
                <a:sym typeface="Arial"/>
              </a:rPr>
              <a:t>ОТДЕЛ БИОИНЖЕНЕРИИ</a:t>
            </a:r>
          </a:p>
        </p:txBody>
      </p:sp>
      <p:sp>
        <p:nvSpPr>
          <p:cNvPr id="2915" name="Shape 2915"/>
          <p:cNvSpPr txBox="1"/>
          <p:nvPr>
            <p:ph idx="4294967295" type="body"/>
          </p:nvPr>
        </p:nvSpPr>
        <p:spPr>
          <a:xfrm>
            <a:off x="722312" y="4627562"/>
            <a:ext cx="7772400" cy="1500300"/>
          </a:xfrm>
          <a:prstGeom prst="rect">
            <a:avLst/>
          </a:prstGeom>
          <a:noFill/>
          <a:ln>
            <a:noFill/>
          </a:ln>
        </p:spPr>
        <p:txBody>
          <a:bodyPr anchorCtr="0" anchor="t" bIns="45700" lIns="91425" rIns="91425" tIns="45700">
            <a:noAutofit/>
          </a:bodyPr>
          <a:lstStyle/>
          <a:p>
            <a:pPr indent="0" lvl="0" marL="0" marR="0" rtl="0" algn="ctr">
              <a:spcBef>
                <a:spcPts val="0"/>
              </a:spcBef>
              <a:spcAft>
                <a:spcPts val="0"/>
              </a:spcAft>
              <a:buSzPct val="25000"/>
              <a:buNone/>
            </a:pPr>
            <a:r>
              <a:t/>
            </a:r>
            <a:endParaRPr b="0" i="0" sz="4400" u="none" cap="none" strike="noStrike">
              <a:solidFill>
                <a:srgbClr val="F3F2DC"/>
              </a:solidFill>
              <a:latin typeface="Times New Roman"/>
              <a:ea typeface="Times New Roman"/>
              <a:cs typeface="Times New Roman"/>
              <a:sym typeface="Times New Roman"/>
            </a:endParaRPr>
          </a:p>
          <a:p>
            <a:pPr indent="0" lvl="0" marL="0" marR="0" rtl="0" algn="l">
              <a:spcBef>
                <a:spcPts val="875"/>
              </a:spcBef>
              <a:spcAft>
                <a:spcPts val="0"/>
              </a:spcAft>
              <a:buSzPct val="25000"/>
              <a:buNone/>
            </a:pPr>
            <a:r>
              <a:t/>
            </a:r>
            <a:endParaRPr b="0" i="0" sz="4400" u="none" cap="none" strike="noStrike">
              <a:solidFill>
                <a:srgbClr val="F3F2DC"/>
              </a:solidFill>
              <a:latin typeface="Times New Roman"/>
              <a:ea typeface="Times New Roman"/>
              <a:cs typeface="Times New Roman"/>
              <a:sym typeface="Times New Roman"/>
            </a:endParaRPr>
          </a:p>
        </p:txBody>
      </p:sp>
      <p:sp>
        <p:nvSpPr>
          <p:cNvPr id="2916" name="Shape 2916"/>
          <p:cNvSpPr txBox="1"/>
          <p:nvPr/>
        </p:nvSpPr>
        <p:spPr>
          <a:xfrm>
            <a:off x="1431925" y="4786312"/>
            <a:ext cx="6815100" cy="708000"/>
          </a:xfrm>
          <a:prstGeom prst="rect">
            <a:avLst/>
          </a:prstGeom>
          <a:noFill/>
          <a:ln>
            <a:noFill/>
          </a:ln>
        </p:spPr>
        <p:txBody>
          <a:bodyPr anchorCtr="0" anchor="t" bIns="45700" lIns="91425" rIns="91425" tIns="45700">
            <a:noAutofit/>
          </a:bodyPr>
          <a:lstStyle/>
          <a:p>
            <a:pPr indent="0" lvl="0" marL="0" marR="0" rtl="0" algn="ctr">
              <a:spcBef>
                <a:spcPts val="0"/>
              </a:spcBef>
              <a:spcAft>
                <a:spcPts val="0"/>
              </a:spcAft>
              <a:buClr>
                <a:srgbClr val="FFFFFF"/>
              </a:buClr>
              <a:buSzPct val="25000"/>
              <a:buFont typeface="Calibri"/>
              <a:buNone/>
            </a:pPr>
            <a:r>
              <a:rPr lang="en-US" sz="4000">
                <a:solidFill>
                  <a:srgbClr val="FFFFFF"/>
                </a:solidFill>
                <a:latin typeface="Calibri"/>
                <a:ea typeface="Calibri"/>
                <a:cs typeface="Calibri"/>
                <a:sym typeface="Calibri"/>
              </a:rPr>
              <a:t>(М.П.Кирпичников)</a:t>
            </a:r>
          </a:p>
        </p:txBody>
      </p:sp>
      <p:pic>
        <p:nvPicPr>
          <p:cNvPr id="2917" name="Shape 2917"/>
          <p:cNvPicPr preferRelativeResize="0"/>
          <p:nvPr/>
        </p:nvPicPr>
        <p:blipFill rotWithShape="1">
          <a:blip r:embed="rId3">
            <a:alphaModFix/>
          </a:blip>
          <a:srcRect b="0" l="0" r="0" t="0"/>
          <a:stretch/>
        </p:blipFill>
        <p:spPr>
          <a:xfrm>
            <a:off x="101600" y="476250"/>
            <a:ext cx="652500" cy="9939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21" name="Shape 2921"/>
        <p:cNvGrpSpPr/>
        <p:nvPr/>
      </p:nvGrpSpPr>
      <p:grpSpPr>
        <a:xfrm>
          <a:off x="0" y="0"/>
          <a:ext cx="0" cy="0"/>
          <a:chOff x="0" y="0"/>
          <a:chExt cx="0" cy="0"/>
        </a:xfrm>
      </p:grpSpPr>
      <p:sp>
        <p:nvSpPr>
          <p:cNvPr id="2922" name="Shape 2922"/>
          <p:cNvSpPr txBox="1"/>
          <p:nvPr/>
        </p:nvSpPr>
        <p:spPr>
          <a:xfrm>
            <a:off x="989012" y="463550"/>
            <a:ext cx="7975600" cy="646112"/>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Arial"/>
              <a:buNone/>
            </a:pPr>
            <a:r>
              <a:rPr b="1" i="0" lang="en-US" sz="1800" u="none" cap="none" strike="noStrike">
                <a:solidFill>
                  <a:srgbClr val="000000"/>
                </a:solidFill>
                <a:latin typeface="Arial"/>
                <a:ea typeface="Arial"/>
                <a:cs typeface="Arial"/>
                <a:sym typeface="Arial"/>
              </a:rPr>
              <a:t>Новый подход к исследованию молекулярных основ </a:t>
            </a:r>
          </a:p>
          <a:p>
            <a:pPr indent="0" lvl="0" marL="0" marR="0" rtl="0" algn="ctr">
              <a:lnSpc>
                <a:spcPct val="100000"/>
              </a:lnSpc>
              <a:spcBef>
                <a:spcPts val="0"/>
              </a:spcBef>
              <a:spcAft>
                <a:spcPts val="0"/>
              </a:spcAft>
              <a:buClr>
                <a:srgbClr val="000000"/>
              </a:buClr>
              <a:buSzPct val="25000"/>
              <a:buFont typeface="Arial"/>
              <a:buNone/>
            </a:pPr>
            <a:r>
              <a:rPr b="1" i="0" lang="en-US" sz="1800" u="none" cap="none" strike="noStrike">
                <a:solidFill>
                  <a:srgbClr val="000000"/>
                </a:solidFill>
                <a:latin typeface="Arial"/>
                <a:ea typeface="Arial"/>
                <a:cs typeface="Arial"/>
                <a:sym typeface="Arial"/>
              </a:rPr>
              <a:t>взаимодействия пептидных блокаторов с калиевым каналом Kv1.6</a:t>
            </a:r>
          </a:p>
        </p:txBody>
      </p:sp>
      <p:sp>
        <p:nvSpPr>
          <p:cNvPr id="2923" name="Shape 2923"/>
          <p:cNvSpPr txBox="1"/>
          <p:nvPr/>
        </p:nvSpPr>
        <p:spPr>
          <a:xfrm>
            <a:off x="250825" y="973137"/>
            <a:ext cx="8569325" cy="95408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Font typeface="Calibri"/>
              <a:buNone/>
            </a:pPr>
            <a:r>
              <a:t/>
            </a:r>
            <a:endParaRPr b="0" i="0" sz="1400"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ct val="25000"/>
              <a:buFont typeface="Times New Roman"/>
              <a:buNone/>
            </a:pPr>
            <a:r>
              <a:rPr b="0" i="0" lang="en-US" sz="1400" u="none" cap="none" strike="noStrike">
                <a:solidFill>
                  <a:srgbClr val="000000"/>
                </a:solidFill>
                <a:latin typeface="Times New Roman"/>
                <a:ea typeface="Times New Roman"/>
                <a:cs typeface="Times New Roman"/>
                <a:sym typeface="Times New Roman"/>
              </a:rPr>
              <a:t>О.В.Некрасова, К.С.Кудряшова, С.А.Якимов, М.П.Кирпичников, </a:t>
            </a:r>
            <a:r>
              <a:rPr b="1" i="0" lang="en-US" sz="1400" u="none" cap="none" strike="noStrike">
                <a:solidFill>
                  <a:srgbClr val="0070C0"/>
                </a:solidFill>
                <a:latin typeface="Times New Roman"/>
                <a:ea typeface="Times New Roman"/>
                <a:cs typeface="Times New Roman"/>
                <a:sym typeface="Times New Roman"/>
              </a:rPr>
              <a:t>Отдел биоинженерии</a:t>
            </a:r>
          </a:p>
          <a:p>
            <a:pPr indent="0" lvl="0" marL="0" marR="0" rtl="0" algn="ctr">
              <a:lnSpc>
                <a:spcPct val="100000"/>
              </a:lnSpc>
              <a:spcBef>
                <a:spcPts val="0"/>
              </a:spcBef>
              <a:spcAft>
                <a:spcPts val="0"/>
              </a:spcAft>
              <a:buClr>
                <a:srgbClr val="000000"/>
              </a:buClr>
              <a:buSzPct val="25000"/>
              <a:buFont typeface="Times New Roman"/>
              <a:buNone/>
            </a:pPr>
            <a:r>
              <a:rPr b="0" i="0" lang="en-US" sz="1400" u="none" cap="none" strike="noStrike">
                <a:solidFill>
                  <a:srgbClr val="000000"/>
                </a:solidFill>
                <a:latin typeface="Times New Roman"/>
                <a:ea typeface="Times New Roman"/>
                <a:cs typeface="Times New Roman"/>
                <a:sym typeface="Times New Roman"/>
              </a:rPr>
              <a:t>Ю.В.Королькова, </a:t>
            </a:r>
            <a:r>
              <a:rPr b="1" i="0" lang="en-US" sz="1400" u="none" cap="none" strike="noStrike">
                <a:solidFill>
                  <a:srgbClr val="0070C0"/>
                </a:solidFill>
                <a:latin typeface="Times New Roman"/>
                <a:ea typeface="Times New Roman"/>
                <a:cs typeface="Times New Roman"/>
                <a:sym typeface="Times New Roman"/>
              </a:rPr>
              <a:t>Отдел молекулярной нейробиологии</a:t>
            </a:r>
          </a:p>
          <a:p>
            <a:pPr indent="0" lvl="0" marL="0" marR="0" rtl="0" algn="ctr">
              <a:lnSpc>
                <a:spcPct val="100000"/>
              </a:lnSpc>
              <a:spcBef>
                <a:spcPts val="0"/>
              </a:spcBef>
              <a:spcAft>
                <a:spcPts val="0"/>
              </a:spcAft>
              <a:buClr>
                <a:srgbClr val="000000"/>
              </a:buClr>
              <a:buSzPct val="25000"/>
              <a:buFont typeface="Times New Roman"/>
              <a:buNone/>
            </a:pPr>
            <a:r>
              <a:rPr b="0" i="0" lang="en-US" sz="1400" u="none" cap="none" strike="noStrike">
                <a:solidFill>
                  <a:srgbClr val="000000"/>
                </a:solidFill>
                <a:latin typeface="Times New Roman"/>
                <a:ea typeface="Times New Roman"/>
                <a:cs typeface="Times New Roman"/>
                <a:sym typeface="Times New Roman"/>
              </a:rPr>
              <a:t> А.В.Феофанов, </a:t>
            </a:r>
            <a:r>
              <a:rPr b="1" i="0" lang="en-US" sz="1400" u="none" cap="none" strike="noStrike">
                <a:solidFill>
                  <a:srgbClr val="0070C0"/>
                </a:solidFill>
                <a:latin typeface="Times New Roman"/>
                <a:ea typeface="Times New Roman"/>
                <a:cs typeface="Times New Roman"/>
                <a:sym typeface="Times New Roman"/>
              </a:rPr>
              <a:t>Лаборатория оптической микроскопии и спектроскопии биомолекул </a:t>
            </a:r>
          </a:p>
        </p:txBody>
      </p:sp>
      <p:sp>
        <p:nvSpPr>
          <p:cNvPr id="2924" name="Shape 2924"/>
          <p:cNvSpPr txBox="1"/>
          <p:nvPr/>
        </p:nvSpPr>
        <p:spPr>
          <a:xfrm>
            <a:off x="6227762" y="0"/>
            <a:ext cx="184149" cy="36671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nvGrpSpPr>
          <p:cNvPr id="2925" name="Shape 2925"/>
          <p:cNvGrpSpPr/>
          <p:nvPr/>
        </p:nvGrpSpPr>
        <p:grpSpPr>
          <a:xfrm>
            <a:off x="107950" y="2132010"/>
            <a:ext cx="4508500" cy="3351212"/>
            <a:chOff x="0" y="2133600"/>
            <a:chExt cx="4508500" cy="3351212"/>
          </a:xfrm>
        </p:grpSpPr>
        <p:pic>
          <p:nvPicPr>
            <p:cNvPr descr="G:\otchets_IBC\2016_IBC_otchet\Рисунок1.png" id="2926" name="Shape 2926"/>
            <p:cNvPicPr preferRelativeResize="0"/>
            <p:nvPr/>
          </p:nvPicPr>
          <p:blipFill rotWithShape="1">
            <a:blip r:embed="rId3">
              <a:alphaModFix/>
            </a:blip>
            <a:srcRect b="0" l="0" r="0" t="0"/>
            <a:stretch/>
          </p:blipFill>
          <p:spPr>
            <a:xfrm>
              <a:off x="0" y="2133600"/>
              <a:ext cx="4508500" cy="3351212"/>
            </a:xfrm>
            <a:prstGeom prst="rect">
              <a:avLst/>
            </a:prstGeom>
            <a:noFill/>
            <a:ln>
              <a:noFill/>
            </a:ln>
          </p:spPr>
        </p:pic>
        <p:sp>
          <p:nvSpPr>
            <p:cNvPr id="2927" name="Shape 2927"/>
            <p:cNvSpPr txBox="1"/>
            <p:nvPr/>
          </p:nvSpPr>
          <p:spPr>
            <a:xfrm>
              <a:off x="0" y="5013325"/>
              <a:ext cx="361950" cy="295275"/>
            </a:xfrm>
            <a:prstGeom prst="rect">
              <a:avLst/>
            </a:prstGeom>
            <a:solidFill>
              <a:srgbClr val="FFFFFF"/>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Times New Roman"/>
                <a:buNone/>
              </a:pPr>
              <a:r>
                <a:rPr b="0" i="0" lang="en-US" sz="1200" u="none" cap="none" strike="noStrike">
                  <a:solidFill>
                    <a:srgbClr val="000000"/>
                  </a:solidFill>
                  <a:latin typeface="Times New Roman"/>
                  <a:ea typeface="Times New Roman"/>
                  <a:cs typeface="Times New Roman"/>
                  <a:sym typeface="Times New Roman"/>
                </a:rPr>
                <a:t>А</a:t>
              </a:r>
            </a:p>
          </p:txBody>
        </p:sp>
        <p:sp>
          <p:nvSpPr>
            <p:cNvPr id="2928" name="Shape 2928"/>
            <p:cNvSpPr txBox="1"/>
            <p:nvPr/>
          </p:nvSpPr>
          <p:spPr>
            <a:xfrm>
              <a:off x="2411409" y="5013325"/>
              <a:ext cx="361950" cy="295275"/>
            </a:xfrm>
            <a:prstGeom prst="rect">
              <a:avLst/>
            </a:prstGeom>
            <a:solidFill>
              <a:srgbClr val="FFFFFF"/>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Times New Roman"/>
                <a:buNone/>
              </a:pPr>
              <a:r>
                <a:rPr b="0" i="0" lang="en-US" sz="1200" u="none" cap="none" strike="noStrike">
                  <a:solidFill>
                    <a:srgbClr val="000000"/>
                  </a:solidFill>
                  <a:latin typeface="Times New Roman"/>
                  <a:ea typeface="Times New Roman"/>
                  <a:cs typeface="Times New Roman"/>
                  <a:sym typeface="Times New Roman"/>
                </a:rPr>
                <a:t>Б</a:t>
              </a:r>
            </a:p>
          </p:txBody>
        </p:sp>
      </p:grpSp>
      <p:sp>
        <p:nvSpPr>
          <p:cNvPr id="2929" name="Shape 2929"/>
          <p:cNvSpPr txBox="1"/>
          <p:nvPr/>
        </p:nvSpPr>
        <p:spPr>
          <a:xfrm>
            <a:off x="144459" y="5445125"/>
            <a:ext cx="4643437" cy="822322"/>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Arial"/>
              <a:buNone/>
            </a:pPr>
            <a:r>
              <a:rPr b="0" i="0" lang="en-US" sz="1200" u="none" cap="none" strike="noStrike">
                <a:solidFill>
                  <a:srgbClr val="000000"/>
                </a:solidFill>
                <a:latin typeface="Arial"/>
                <a:ea typeface="Arial"/>
                <a:cs typeface="Arial"/>
                <a:sym typeface="Arial"/>
              </a:rPr>
              <a:t>Рис.1. Взаимодействие блокаторов с каналом Kv1.6. </a:t>
            </a:r>
          </a:p>
          <a:p>
            <a:pPr indent="0" lvl="0" marL="0" marR="0" rtl="0" algn="l">
              <a:lnSpc>
                <a:spcPct val="100000"/>
              </a:lnSpc>
              <a:spcBef>
                <a:spcPts val="0"/>
              </a:spcBef>
              <a:spcAft>
                <a:spcPts val="0"/>
              </a:spcAft>
              <a:buClr>
                <a:srgbClr val="000000"/>
              </a:buClr>
              <a:buSzPct val="25000"/>
              <a:buFont typeface="Arial"/>
              <a:buNone/>
            </a:pPr>
            <a:r>
              <a:rPr b="0" i="0" lang="en-US" sz="1200" u="none" cap="none" strike="noStrike">
                <a:solidFill>
                  <a:srgbClr val="000000"/>
                </a:solidFill>
                <a:latin typeface="Arial"/>
                <a:ea typeface="Arial"/>
                <a:cs typeface="Arial"/>
                <a:sym typeface="Arial"/>
              </a:rPr>
              <a:t>А. Изучение аффинности пептидных блокаторов к KcsA-Kv1.6  </a:t>
            </a:r>
          </a:p>
          <a:p>
            <a:pPr indent="0" lvl="0" marL="0" marR="0" rtl="0" algn="l">
              <a:lnSpc>
                <a:spcPct val="100000"/>
              </a:lnSpc>
              <a:spcBef>
                <a:spcPts val="0"/>
              </a:spcBef>
              <a:spcAft>
                <a:spcPts val="0"/>
              </a:spcAft>
              <a:buClr>
                <a:srgbClr val="000000"/>
              </a:buClr>
              <a:buSzPct val="25000"/>
              <a:buFont typeface="Arial"/>
              <a:buNone/>
            </a:pPr>
            <a:r>
              <a:rPr b="0" i="0" lang="en-US" sz="1200" u="none" cap="none" strike="noStrike">
                <a:solidFill>
                  <a:srgbClr val="000000"/>
                </a:solidFill>
                <a:latin typeface="Arial"/>
                <a:ea typeface="Arial"/>
                <a:cs typeface="Arial"/>
                <a:sym typeface="Arial"/>
              </a:rPr>
              <a:t>    методом конкурентного ингибирования связывания. </a:t>
            </a:r>
          </a:p>
          <a:p>
            <a:pPr indent="0" lvl="0" marL="0" marR="0" rtl="0" algn="l">
              <a:lnSpc>
                <a:spcPct val="100000"/>
              </a:lnSpc>
              <a:spcBef>
                <a:spcPts val="0"/>
              </a:spcBef>
              <a:spcAft>
                <a:spcPts val="0"/>
              </a:spcAft>
              <a:buClr>
                <a:srgbClr val="000000"/>
              </a:buClr>
              <a:buSzPct val="25000"/>
              <a:buFont typeface="Arial"/>
              <a:buNone/>
            </a:pPr>
            <a:r>
              <a:rPr b="0" i="0" lang="en-US" sz="1200" u="none" cap="none" strike="noStrike">
                <a:solidFill>
                  <a:srgbClr val="000000"/>
                </a:solidFill>
                <a:latin typeface="Arial"/>
                <a:ea typeface="Arial"/>
                <a:cs typeface="Arial"/>
                <a:sym typeface="Arial"/>
              </a:rPr>
              <a:t>Б. Модель комплекса AgTx2 с каналом Kv1.6.  </a:t>
            </a:r>
          </a:p>
        </p:txBody>
      </p:sp>
      <p:sp>
        <p:nvSpPr>
          <p:cNvPr id="2930" name="Shape 2930"/>
          <p:cNvSpPr txBox="1"/>
          <p:nvPr/>
        </p:nvSpPr>
        <p:spPr>
          <a:xfrm>
            <a:off x="4608512" y="2084384"/>
            <a:ext cx="4356099" cy="2857499"/>
          </a:xfrm>
          <a:prstGeom prst="rect">
            <a:avLst/>
          </a:prstGeom>
          <a:noFill/>
          <a:ln>
            <a:noFill/>
          </a:ln>
        </p:spPr>
        <p:txBody>
          <a:bodyPr anchorCtr="0" anchor="t" bIns="45700" lIns="91425" rIns="91425" tIns="45700">
            <a:noAutofit/>
          </a:bodyPr>
          <a:lstStyle/>
          <a:p>
            <a:pPr indent="0" lvl="0" marL="0" marR="0" rtl="0" algn="just">
              <a:lnSpc>
                <a:spcPct val="100000"/>
              </a:lnSpc>
              <a:spcBef>
                <a:spcPts val="0"/>
              </a:spcBef>
              <a:spcAft>
                <a:spcPts val="0"/>
              </a:spcAft>
              <a:buClr>
                <a:srgbClr val="000000"/>
              </a:buClr>
              <a:buSzPct val="25000"/>
              <a:buFont typeface="Arial"/>
              <a:buNone/>
            </a:pPr>
            <a:r>
              <a:rPr b="0" i="0" lang="en-US" sz="1400" u="none" cap="none" strike="noStrike">
                <a:solidFill>
                  <a:srgbClr val="000000"/>
                </a:solidFill>
                <a:latin typeface="Arial"/>
                <a:ea typeface="Arial"/>
                <a:cs typeface="Arial"/>
                <a:sym typeface="Arial"/>
              </a:rPr>
              <a:t>Новая биоинженерная аналитическая система и  молекулярное моделирование комплексов обеспечивают комплексный подход к поиску, исследованию и конструированию пептидных блокаторов калиевого канала Kv1.6</a:t>
            </a:r>
          </a:p>
          <a:p>
            <a:pPr indent="0" lvl="0" marL="0" marR="0" rtl="0" algn="just">
              <a:lnSpc>
                <a:spcPct val="100000"/>
              </a:lnSpc>
              <a:spcBef>
                <a:spcPts val="0"/>
              </a:spcBef>
              <a:spcAft>
                <a:spcPts val="0"/>
              </a:spcAft>
              <a:buClr>
                <a:schemeClr val="dk1"/>
              </a:buClr>
              <a:buFont typeface="Calibri"/>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ct val="100000"/>
              <a:buFont typeface="Arial"/>
              <a:buChar char="•"/>
            </a:pPr>
            <a:r>
              <a:rPr b="0" i="0" lang="en-US" sz="1400" u="none" cap="none" strike="noStrike">
                <a:solidFill>
                  <a:srgbClr val="000000"/>
                </a:solidFill>
                <a:latin typeface="Arial"/>
                <a:ea typeface="Arial"/>
                <a:cs typeface="Arial"/>
                <a:sym typeface="Arial"/>
              </a:rPr>
              <a:t>охарактеризована аффинность ряда пептидных блокаторов к каналу Kv1.6;</a:t>
            </a:r>
          </a:p>
          <a:p>
            <a:pPr indent="0" lvl="0" marL="0" marR="0" rtl="0" algn="just">
              <a:lnSpc>
                <a:spcPct val="100000"/>
              </a:lnSpc>
              <a:spcBef>
                <a:spcPts val="0"/>
              </a:spcBef>
              <a:spcAft>
                <a:spcPts val="0"/>
              </a:spcAft>
              <a:buClr>
                <a:srgbClr val="000000"/>
              </a:buClr>
              <a:buSzPct val="100000"/>
              <a:buFont typeface="Arial"/>
              <a:buChar char="•"/>
            </a:pPr>
            <a:r>
              <a:rPr b="0" i="0" lang="en-US" sz="1400" u="none" cap="none" strike="noStrike">
                <a:solidFill>
                  <a:srgbClr val="000000"/>
                </a:solidFill>
                <a:latin typeface="Arial"/>
                <a:ea typeface="Arial"/>
                <a:cs typeface="Arial"/>
                <a:sym typeface="Arial"/>
              </a:rPr>
              <a:t>построены молекулярные модели комплексов;</a:t>
            </a:r>
          </a:p>
          <a:p>
            <a:pPr indent="0" lvl="0" marL="0" marR="0" rtl="0" algn="just">
              <a:lnSpc>
                <a:spcPct val="100000"/>
              </a:lnSpc>
              <a:spcBef>
                <a:spcPts val="0"/>
              </a:spcBef>
              <a:spcAft>
                <a:spcPts val="0"/>
              </a:spcAft>
              <a:buClr>
                <a:srgbClr val="000000"/>
              </a:buClr>
              <a:buSzPct val="100000"/>
              <a:buFont typeface="Arial"/>
              <a:buChar char="•"/>
            </a:pPr>
            <a:r>
              <a:rPr b="0" i="0" lang="en-US" sz="1400" u="none" cap="none" strike="noStrike">
                <a:solidFill>
                  <a:srgbClr val="000000"/>
                </a:solidFill>
                <a:latin typeface="Arial"/>
                <a:ea typeface="Arial"/>
                <a:cs typeface="Arial"/>
                <a:sym typeface="Arial"/>
              </a:rPr>
              <a:t>описан интерфейс взаимодействия и аминокислотные остатки, влияющие на селективность  взаимодействия блокаторов с каналом Kv1.6.</a:t>
            </a:r>
          </a:p>
        </p:txBody>
      </p:sp>
      <p:sp>
        <p:nvSpPr>
          <p:cNvPr id="2931" name="Shape 2931"/>
          <p:cNvSpPr txBox="1"/>
          <p:nvPr/>
        </p:nvSpPr>
        <p:spPr>
          <a:xfrm>
            <a:off x="4643437" y="5013325"/>
            <a:ext cx="4321172" cy="126365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1" i="0" lang="en-US" sz="1200" u="none" cap="none" strike="noStrike">
                <a:solidFill>
                  <a:srgbClr val="000000"/>
                </a:solidFill>
                <a:latin typeface="Arial"/>
                <a:ea typeface="Arial"/>
                <a:cs typeface="Arial"/>
                <a:sym typeface="Arial"/>
              </a:rPr>
              <a:t>Публикации:</a:t>
            </a:r>
          </a:p>
          <a:p>
            <a:pPr indent="0" lvl="0" marL="0" marR="0" rtl="0" algn="l">
              <a:lnSpc>
                <a:spcPct val="100000"/>
              </a:lnSpc>
              <a:spcBef>
                <a:spcPts val="600"/>
              </a:spcBef>
              <a:spcAft>
                <a:spcPts val="0"/>
              </a:spcAft>
              <a:buClr>
                <a:srgbClr val="000000"/>
              </a:buClr>
              <a:buSzPct val="25000"/>
              <a:buFont typeface="Arial"/>
              <a:buNone/>
            </a:pPr>
            <a:r>
              <a:rPr b="0" i="0" lang="en-US" sz="1200" u="none" cap="none" strike="noStrike">
                <a:solidFill>
                  <a:srgbClr val="000000"/>
                </a:solidFill>
                <a:latin typeface="Arial"/>
                <a:ea typeface="Arial"/>
                <a:cs typeface="Arial"/>
                <a:sym typeface="Arial"/>
              </a:rPr>
              <a:t>Nekrasova et al. Complexes of Peptide Blockers with Kv1.6 Pore Domain: Molecular Modeling and Studies with KcsA-Kv1.6 Channel. </a:t>
            </a:r>
            <a:r>
              <a:rPr b="1" i="1" lang="en-US" sz="1200" u="none" cap="none" strike="noStrike">
                <a:solidFill>
                  <a:srgbClr val="000000"/>
                </a:solidFill>
                <a:latin typeface="Arial"/>
                <a:ea typeface="Arial"/>
                <a:cs typeface="Arial"/>
                <a:sym typeface="Arial"/>
              </a:rPr>
              <a:t>J Neuroimmune Pharmacol</a:t>
            </a:r>
            <a:r>
              <a:rPr b="1" i="0" lang="en-US" sz="1200" u="none" cap="none" strike="noStrike">
                <a:solidFill>
                  <a:srgbClr val="000000"/>
                </a:solidFill>
                <a:latin typeface="Arial"/>
                <a:ea typeface="Arial"/>
                <a:cs typeface="Arial"/>
                <a:sym typeface="Arial"/>
              </a:rPr>
              <a:t> </a:t>
            </a:r>
            <a:r>
              <a:rPr b="0" i="0" lang="en-US" sz="1200" u="none" cap="none" strike="noStrike">
                <a:solidFill>
                  <a:srgbClr val="000000"/>
                </a:solidFill>
                <a:latin typeface="Arial"/>
                <a:ea typeface="Arial"/>
                <a:cs typeface="Arial"/>
                <a:sym typeface="Arial"/>
              </a:rPr>
              <a:t>(2016), Epub ahead of print,.doi:10.1007/s11481-016-9710-9. Impact Factor 4.11 (</a:t>
            </a:r>
            <a:r>
              <a:rPr b="0" i="0" lang="en-US" sz="1200" u="sng" cap="none" strike="noStrike">
                <a:solidFill>
                  <a:schemeClr val="hlink"/>
                </a:solidFill>
                <a:latin typeface="Calibri"/>
                <a:ea typeface="Calibri"/>
                <a:cs typeface="Calibri"/>
                <a:sym typeface="Calibri"/>
                <a:hlinkClick r:id="rId4"/>
              </a:rPr>
              <a:t>www.scijournal.org</a:t>
            </a:r>
            <a:r>
              <a:rPr b="0" i="0" lang="en-US" sz="1200" u="none" cap="none" strike="noStrike">
                <a:solidFill>
                  <a:srgbClr val="000000"/>
                </a:solidFill>
                <a:latin typeface="Arial"/>
                <a:ea typeface="Arial"/>
                <a:cs typeface="Arial"/>
                <a:sym typeface="Arial"/>
              </a:rPr>
              <a:t>) </a:t>
            </a:r>
          </a:p>
        </p:txBody>
      </p:sp>
      <p:sp>
        <p:nvSpPr>
          <p:cNvPr id="2932" name="Shape 2932"/>
          <p:cNvSpPr txBox="1"/>
          <p:nvPr/>
        </p:nvSpPr>
        <p:spPr>
          <a:xfrm>
            <a:off x="250825" y="6284912"/>
            <a:ext cx="8566150"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1" i="1" lang="en-US" sz="1200" u="none" cap="none" strike="noStrike">
                <a:solidFill>
                  <a:srgbClr val="000000"/>
                </a:solidFill>
                <a:latin typeface="Arial"/>
                <a:ea typeface="Arial"/>
                <a:cs typeface="Arial"/>
                <a:sym typeface="Arial"/>
              </a:rPr>
              <a:t>Работа выполнена совместно с сотрудниками кафедры Биоинженерии биологического факультета МГУ </a:t>
            </a:r>
          </a:p>
          <a:p>
            <a:pPr indent="0" lvl="0" marL="0" marR="0" rtl="0" algn="l">
              <a:lnSpc>
                <a:spcPct val="100000"/>
              </a:lnSpc>
              <a:spcBef>
                <a:spcPts val="0"/>
              </a:spcBef>
              <a:spcAft>
                <a:spcPts val="0"/>
              </a:spcAft>
              <a:buClr>
                <a:srgbClr val="000000"/>
              </a:buClr>
              <a:buSzPct val="25000"/>
              <a:buFont typeface="Arial"/>
              <a:buNone/>
            </a:pPr>
            <a:r>
              <a:rPr b="1" i="1" lang="en-US" sz="1200" u="none" cap="none" strike="noStrike">
                <a:solidFill>
                  <a:srgbClr val="000000"/>
                </a:solidFill>
                <a:latin typeface="Arial"/>
                <a:ea typeface="Arial"/>
                <a:cs typeface="Arial"/>
                <a:sym typeface="Arial"/>
              </a:rPr>
              <a:t>имени М.В.Ломоносова (А.Д.Волынцева, В.Н.Новоселецкий, К.В.Шайтан) </a:t>
            </a:r>
          </a:p>
        </p:txBody>
      </p:sp>
      <p:pic>
        <p:nvPicPr>
          <p:cNvPr id="2933" name="Shape 2933"/>
          <p:cNvPicPr preferRelativeResize="0"/>
          <p:nvPr/>
        </p:nvPicPr>
        <p:blipFill rotWithShape="1">
          <a:blip r:embed="rId5">
            <a:alphaModFix/>
          </a:blip>
          <a:srcRect b="0" l="0" r="0" t="0"/>
          <a:stretch/>
        </p:blipFill>
        <p:spPr>
          <a:xfrm>
            <a:off x="107950" y="115884"/>
            <a:ext cx="652462" cy="99377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37" name="Shape 2937"/>
        <p:cNvGrpSpPr/>
        <p:nvPr/>
      </p:nvGrpSpPr>
      <p:grpSpPr>
        <a:xfrm>
          <a:off x="0" y="0"/>
          <a:ext cx="0" cy="0"/>
          <a:chOff x="0" y="0"/>
          <a:chExt cx="0" cy="0"/>
        </a:xfrm>
      </p:grpSpPr>
      <p:sp>
        <p:nvSpPr>
          <p:cNvPr id="2938" name="Shape 2938"/>
          <p:cNvSpPr txBox="1"/>
          <p:nvPr/>
        </p:nvSpPr>
        <p:spPr>
          <a:xfrm>
            <a:off x="971550" y="165100"/>
            <a:ext cx="8064499" cy="67151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Arial"/>
              <a:buNone/>
            </a:pPr>
            <a:r>
              <a:rPr b="1" i="0" lang="en-US" sz="1800" u="none" cap="none" strike="noStrike">
                <a:solidFill>
                  <a:srgbClr val="000000"/>
                </a:solidFill>
                <a:latin typeface="Arial"/>
                <a:ea typeface="Arial"/>
                <a:cs typeface="Arial"/>
                <a:sym typeface="Arial"/>
              </a:rPr>
              <a:t>Трехпетельные белки семейства Ly6/uPAR –регуляторы важных процессов жизнедеятельности человека</a:t>
            </a:r>
            <a:r>
              <a:rPr b="1" i="0" lang="en-US" sz="2000" u="none" cap="none" strike="noStrike">
                <a:solidFill>
                  <a:srgbClr val="000000"/>
                </a:solidFill>
                <a:latin typeface="Arial"/>
                <a:ea typeface="Arial"/>
                <a:cs typeface="Arial"/>
                <a:sym typeface="Arial"/>
              </a:rPr>
              <a:t> </a:t>
            </a:r>
          </a:p>
        </p:txBody>
      </p:sp>
      <p:pic>
        <p:nvPicPr>
          <p:cNvPr descr="AD_fig5" id="2939" name="Shape 2939"/>
          <p:cNvPicPr preferRelativeResize="0"/>
          <p:nvPr/>
        </p:nvPicPr>
        <p:blipFill rotWithShape="1">
          <a:blip r:embed="rId3">
            <a:alphaModFix/>
          </a:blip>
          <a:srcRect b="0" l="0" r="0" t="0"/>
          <a:stretch/>
        </p:blipFill>
        <p:spPr>
          <a:xfrm>
            <a:off x="1116012" y="2273300"/>
            <a:ext cx="1944687" cy="1731962"/>
          </a:xfrm>
          <a:prstGeom prst="rect">
            <a:avLst/>
          </a:prstGeom>
          <a:noFill/>
          <a:ln>
            <a:noFill/>
          </a:ln>
        </p:spPr>
      </p:pic>
      <p:sp>
        <p:nvSpPr>
          <p:cNvPr id="2940" name="Shape 2940"/>
          <p:cNvSpPr txBox="1"/>
          <p:nvPr/>
        </p:nvSpPr>
        <p:spPr>
          <a:xfrm>
            <a:off x="611187" y="4203700"/>
            <a:ext cx="5980110" cy="30479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1" i="0" lang="en-US" sz="1400" u="sng" cap="none" strike="noStrike">
                <a:solidFill>
                  <a:srgbClr val="000000"/>
                </a:solidFill>
                <a:latin typeface="Arial"/>
                <a:ea typeface="Arial"/>
                <a:cs typeface="Arial"/>
                <a:sym typeface="Arial"/>
              </a:rPr>
              <a:t>SLURP-2 – универсальный регулятор гомеостаза кератиноцитов </a:t>
            </a:r>
          </a:p>
        </p:txBody>
      </p:sp>
      <p:sp>
        <p:nvSpPr>
          <p:cNvPr id="2941" name="Shape 2941"/>
          <p:cNvSpPr txBox="1"/>
          <p:nvPr/>
        </p:nvSpPr>
        <p:spPr>
          <a:xfrm>
            <a:off x="587375" y="1868484"/>
            <a:ext cx="6721474" cy="33654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1" i="0" lang="en-US" sz="1400" u="sng" cap="none" strike="noStrike">
                <a:solidFill>
                  <a:srgbClr val="000000"/>
                </a:solidFill>
                <a:latin typeface="Arial"/>
                <a:ea typeface="Arial"/>
                <a:cs typeface="Arial"/>
                <a:sym typeface="Arial"/>
              </a:rPr>
              <a:t>Lynx-1 – конкурирует с β-амилоидным пептидом за связывание с nAChR</a:t>
            </a:r>
            <a:r>
              <a:rPr b="1" i="0" lang="en-US" sz="1600" u="sng" cap="none" strike="noStrike">
                <a:solidFill>
                  <a:srgbClr val="000000"/>
                </a:solidFill>
                <a:latin typeface="Arial"/>
                <a:ea typeface="Arial"/>
                <a:cs typeface="Arial"/>
                <a:sym typeface="Arial"/>
              </a:rPr>
              <a:t> </a:t>
            </a:r>
          </a:p>
        </p:txBody>
      </p:sp>
      <p:pic>
        <p:nvPicPr>
          <p:cNvPr descr="AD_fig6" id="2942" name="Shape 2942"/>
          <p:cNvPicPr preferRelativeResize="0"/>
          <p:nvPr/>
        </p:nvPicPr>
        <p:blipFill rotWithShape="1">
          <a:blip r:embed="rId4">
            <a:alphaModFix/>
          </a:blip>
          <a:srcRect b="31641" l="0" r="45133" t="15547"/>
          <a:stretch/>
        </p:blipFill>
        <p:spPr>
          <a:xfrm>
            <a:off x="3419475" y="2600325"/>
            <a:ext cx="2520949" cy="973136"/>
          </a:xfrm>
          <a:prstGeom prst="rect">
            <a:avLst/>
          </a:prstGeom>
          <a:noFill/>
          <a:ln>
            <a:noFill/>
          </a:ln>
        </p:spPr>
      </p:pic>
      <p:sp>
        <p:nvSpPr>
          <p:cNvPr id="2943" name="Shape 2943"/>
          <p:cNvSpPr txBox="1"/>
          <p:nvPr/>
        </p:nvSpPr>
        <p:spPr>
          <a:xfrm>
            <a:off x="755650" y="901700"/>
            <a:ext cx="7993062" cy="95408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Times New Roman"/>
              <a:buNone/>
            </a:pPr>
            <a:r>
              <a:rPr b="0" i="0" lang="en-US" sz="1400" u="none" cap="none" strike="noStrike">
                <a:solidFill>
                  <a:srgbClr val="000000"/>
                </a:solidFill>
                <a:latin typeface="Times New Roman"/>
                <a:ea typeface="Times New Roman"/>
                <a:cs typeface="Times New Roman"/>
                <a:sym typeface="Times New Roman"/>
              </a:rPr>
              <a:t>Е.Н.Люкманова, М.А.Шулепко, З.О.Шенкарев, М.Л.Бычков, Д.С.Кульбацкий, </a:t>
            </a:r>
          </a:p>
          <a:p>
            <a:pPr indent="0" lvl="0" marL="0" marR="0" rtl="0" algn="ctr">
              <a:lnSpc>
                <a:spcPct val="100000"/>
              </a:lnSpc>
              <a:spcBef>
                <a:spcPts val="0"/>
              </a:spcBef>
              <a:spcAft>
                <a:spcPts val="0"/>
              </a:spcAft>
              <a:buClr>
                <a:srgbClr val="000000"/>
              </a:buClr>
              <a:buSzPct val="25000"/>
              <a:buFont typeface="Times New Roman"/>
              <a:buNone/>
            </a:pPr>
            <a:r>
              <a:rPr b="0" i="0" lang="en-US" sz="1400" u="none" cap="none" strike="noStrike">
                <a:solidFill>
                  <a:srgbClr val="000000"/>
                </a:solidFill>
                <a:latin typeface="Times New Roman"/>
                <a:ea typeface="Times New Roman"/>
                <a:cs typeface="Times New Roman"/>
                <a:sym typeface="Times New Roman"/>
              </a:rPr>
              <a:t>Д.А.Долгих, М.П.Кирпичников,</a:t>
            </a:r>
            <a:r>
              <a:rPr b="0" i="1" lang="en-US" sz="1400" u="none" cap="none" strike="noStrike">
                <a:solidFill>
                  <a:srgbClr val="000000"/>
                </a:solidFill>
                <a:latin typeface="Times New Roman"/>
                <a:ea typeface="Times New Roman"/>
                <a:cs typeface="Times New Roman"/>
                <a:sym typeface="Times New Roman"/>
              </a:rPr>
              <a:t> </a:t>
            </a:r>
            <a:r>
              <a:rPr b="1" i="0" lang="en-US" sz="1400" u="none" cap="none" strike="noStrike">
                <a:solidFill>
                  <a:srgbClr val="0070C0"/>
                </a:solidFill>
                <a:latin typeface="Times New Roman"/>
                <a:ea typeface="Times New Roman"/>
                <a:cs typeface="Times New Roman"/>
                <a:sym typeface="Times New Roman"/>
              </a:rPr>
              <a:t>Отдел биоинженерии </a:t>
            </a:r>
          </a:p>
          <a:p>
            <a:pPr indent="0" lvl="0" marL="0" marR="0" rtl="0" algn="ctr">
              <a:lnSpc>
                <a:spcPct val="100000"/>
              </a:lnSpc>
              <a:spcBef>
                <a:spcPts val="0"/>
              </a:spcBef>
              <a:spcAft>
                <a:spcPts val="0"/>
              </a:spcAft>
              <a:buClr>
                <a:srgbClr val="000000"/>
              </a:buClr>
              <a:buSzPct val="25000"/>
              <a:buFont typeface="Times New Roman"/>
              <a:buNone/>
            </a:pPr>
            <a:r>
              <a:rPr b="0" i="0" lang="en-US" sz="1400" u="none" cap="none" strike="noStrike">
                <a:solidFill>
                  <a:srgbClr val="000000"/>
                </a:solidFill>
                <a:latin typeface="Times New Roman"/>
                <a:ea typeface="Times New Roman"/>
                <a:cs typeface="Times New Roman"/>
                <a:sym typeface="Times New Roman"/>
              </a:rPr>
              <a:t>А.С.Парамонов, А.О.Чугунов, Р.Г.Ефремов, А.С.Арсеньев, </a:t>
            </a:r>
          </a:p>
          <a:p>
            <a:pPr indent="0" lvl="0" marL="0" marR="0" rtl="0" algn="ctr">
              <a:lnSpc>
                <a:spcPct val="100000"/>
              </a:lnSpc>
              <a:spcBef>
                <a:spcPts val="0"/>
              </a:spcBef>
              <a:spcAft>
                <a:spcPts val="0"/>
              </a:spcAft>
              <a:buClr>
                <a:srgbClr val="0070C0"/>
              </a:buClr>
              <a:buSzPct val="25000"/>
              <a:buFont typeface="Times New Roman"/>
              <a:buNone/>
            </a:pPr>
            <a:r>
              <a:rPr b="1" i="0" lang="en-US" sz="1400" u="none" cap="none" strike="noStrike">
                <a:solidFill>
                  <a:srgbClr val="0070C0"/>
                </a:solidFill>
                <a:latin typeface="Times New Roman"/>
                <a:ea typeface="Times New Roman"/>
                <a:cs typeface="Times New Roman"/>
                <a:sym typeface="Times New Roman"/>
              </a:rPr>
              <a:t>Отдел структурной биологии </a:t>
            </a:r>
          </a:p>
        </p:txBody>
      </p:sp>
      <p:grpSp>
        <p:nvGrpSpPr>
          <p:cNvPr id="2944" name="Shape 2944"/>
          <p:cNvGrpSpPr/>
          <p:nvPr/>
        </p:nvGrpSpPr>
        <p:grpSpPr>
          <a:xfrm>
            <a:off x="828673" y="4437062"/>
            <a:ext cx="5327647" cy="1943099"/>
            <a:chOff x="323850" y="4427537"/>
            <a:chExt cx="6480172" cy="2430461"/>
          </a:xfrm>
        </p:grpSpPr>
        <p:pic>
          <p:nvPicPr>
            <p:cNvPr descr="dostijenie_2" id="2945" name="Shape 2945"/>
            <p:cNvPicPr preferRelativeResize="0"/>
            <p:nvPr/>
          </p:nvPicPr>
          <p:blipFill rotWithShape="1">
            <a:blip r:embed="rId5">
              <a:alphaModFix/>
            </a:blip>
            <a:srcRect b="6973" l="0" r="66448" t="13305"/>
            <a:stretch/>
          </p:blipFill>
          <p:spPr>
            <a:xfrm>
              <a:off x="323850" y="4699000"/>
              <a:ext cx="2447925" cy="2158999"/>
            </a:xfrm>
            <a:prstGeom prst="rect">
              <a:avLst/>
            </a:prstGeom>
            <a:noFill/>
            <a:ln>
              <a:noFill/>
            </a:ln>
          </p:spPr>
        </p:pic>
        <p:grpSp>
          <p:nvGrpSpPr>
            <p:cNvPr id="2946" name="Shape 2946"/>
            <p:cNvGrpSpPr/>
            <p:nvPr/>
          </p:nvGrpSpPr>
          <p:grpSpPr>
            <a:xfrm>
              <a:off x="2700334" y="4427537"/>
              <a:ext cx="4103687" cy="2363787"/>
              <a:chOff x="2700334" y="4449762"/>
              <a:chExt cx="4103687" cy="2363787"/>
            </a:xfrm>
          </p:grpSpPr>
          <p:pic>
            <p:nvPicPr>
              <p:cNvPr descr="dostijenie_2" id="2947" name="Shape 2947"/>
              <p:cNvPicPr preferRelativeResize="0"/>
              <p:nvPr/>
            </p:nvPicPr>
            <p:blipFill rotWithShape="1">
              <a:blip r:embed="rId6">
                <a:alphaModFix/>
              </a:blip>
              <a:srcRect b="0" l="32571" r="0" t="6394"/>
              <a:stretch/>
            </p:blipFill>
            <p:spPr>
              <a:xfrm>
                <a:off x="2700334" y="4699000"/>
                <a:ext cx="4103687" cy="2114550"/>
              </a:xfrm>
              <a:prstGeom prst="rect">
                <a:avLst/>
              </a:prstGeom>
              <a:noFill/>
              <a:ln>
                <a:noFill/>
              </a:ln>
            </p:spPr>
          </p:pic>
          <p:sp>
            <p:nvSpPr>
              <p:cNvPr id="2948" name="Shape 2948"/>
              <p:cNvSpPr txBox="1"/>
              <p:nvPr/>
            </p:nvSpPr>
            <p:spPr>
              <a:xfrm>
                <a:off x="4273550" y="4449762"/>
                <a:ext cx="1239836" cy="3428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1" i="0" lang="en-US" sz="1200" u="none" cap="none" strike="noStrike">
                    <a:solidFill>
                      <a:srgbClr val="000000"/>
                    </a:solidFill>
                    <a:latin typeface="Arial"/>
                    <a:ea typeface="Arial"/>
                    <a:cs typeface="Arial"/>
                    <a:sym typeface="Arial"/>
                  </a:rPr>
                  <a:t>эпидермис</a:t>
                </a:r>
              </a:p>
            </p:txBody>
          </p:sp>
          <p:sp>
            <p:nvSpPr>
              <p:cNvPr id="2949" name="Shape 2949"/>
              <p:cNvSpPr txBox="1"/>
              <p:nvPr/>
            </p:nvSpPr>
            <p:spPr>
              <a:xfrm>
                <a:off x="5940425" y="4724400"/>
                <a:ext cx="719135" cy="288925"/>
              </a:xfrm>
              <a:prstGeom prst="rect">
                <a:avLst/>
              </a:prstGeom>
              <a:solidFill>
                <a:schemeClr val="lt1"/>
              </a:solidFill>
              <a:ln cap="flat" cmpd="sng" w="9525">
                <a:solidFill>
                  <a:schemeClr val="lt1"/>
                </a:solidFill>
                <a:prstDash val="solid"/>
                <a:miter/>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SzPct val="25000"/>
                  <a:buFont typeface="Arial"/>
                  <a:buNone/>
                </a:pPr>
                <a:r>
                  <a:rPr b="1" i="0" lang="en-US" sz="1200" u="none" cap="none" strike="noStrike">
                    <a:solidFill>
                      <a:srgbClr val="000000"/>
                    </a:solidFill>
                    <a:latin typeface="Arial"/>
                    <a:ea typeface="Arial"/>
                    <a:cs typeface="Arial"/>
                    <a:sym typeface="Arial"/>
                  </a:rPr>
                  <a:t>слои</a:t>
                </a:r>
              </a:p>
            </p:txBody>
          </p:sp>
        </p:grpSp>
        <p:sp>
          <p:nvSpPr>
            <p:cNvPr id="2950" name="Shape 2950"/>
            <p:cNvSpPr txBox="1"/>
            <p:nvPr/>
          </p:nvSpPr>
          <p:spPr>
            <a:xfrm>
              <a:off x="2484434" y="5661025"/>
              <a:ext cx="215899" cy="73025"/>
            </a:xfrm>
            <a:prstGeom prst="rect">
              <a:avLst/>
            </a:prstGeom>
            <a:solidFill>
              <a:schemeClr val="lt1"/>
            </a:solidFill>
            <a:ln cap="flat" cmpd="sng" w="9525">
              <a:solidFill>
                <a:schemeClr val="lt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951" name="Shape 2951"/>
            <p:cNvSpPr txBox="1"/>
            <p:nvPr/>
          </p:nvSpPr>
          <p:spPr>
            <a:xfrm>
              <a:off x="2700334" y="5805487"/>
              <a:ext cx="144462" cy="144462"/>
            </a:xfrm>
            <a:prstGeom prst="rect">
              <a:avLst/>
            </a:prstGeom>
            <a:solidFill>
              <a:schemeClr val="lt1"/>
            </a:solidFill>
            <a:ln cap="flat" cmpd="sng" w="9525">
              <a:solidFill>
                <a:schemeClr val="lt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952" name="Shape 2952"/>
            <p:cNvSpPr txBox="1"/>
            <p:nvPr/>
          </p:nvSpPr>
          <p:spPr>
            <a:xfrm>
              <a:off x="2733675" y="5445125"/>
              <a:ext cx="215899" cy="73025"/>
            </a:xfrm>
            <a:prstGeom prst="rect">
              <a:avLst/>
            </a:prstGeom>
            <a:solidFill>
              <a:schemeClr val="lt1"/>
            </a:solidFill>
            <a:ln cap="flat" cmpd="sng" w="9525">
              <a:solidFill>
                <a:schemeClr val="lt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53" name="Shape 2953"/>
          <p:cNvSpPr txBox="1"/>
          <p:nvPr/>
        </p:nvSpPr>
        <p:spPr>
          <a:xfrm>
            <a:off x="6516687" y="2265359"/>
            <a:ext cx="2735262" cy="409416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Times New Roman"/>
              <a:buNone/>
            </a:pPr>
            <a:r>
              <a:rPr b="0" i="0" lang="en-US" sz="1300" u="none" cap="none" strike="noStrike">
                <a:solidFill>
                  <a:srgbClr val="000000"/>
                </a:solidFill>
                <a:latin typeface="Times New Roman"/>
                <a:ea typeface="Times New Roman"/>
                <a:cs typeface="Times New Roman"/>
                <a:sym typeface="Times New Roman"/>
              </a:rPr>
              <a:t>E.N.Lyukmanova </a:t>
            </a:r>
            <a:r>
              <a:rPr b="0" i="1" lang="en-US" sz="1300" u="none" cap="none" strike="noStrike">
                <a:solidFill>
                  <a:srgbClr val="000000"/>
                </a:solidFill>
                <a:latin typeface="Times New Roman"/>
                <a:ea typeface="Times New Roman"/>
                <a:cs typeface="Times New Roman"/>
                <a:sym typeface="Times New Roman"/>
              </a:rPr>
              <a:t>et al</a:t>
            </a:r>
            <a:r>
              <a:rPr b="0" i="0" lang="en-US" sz="1300" u="none" cap="none" strike="noStrike">
                <a:solidFill>
                  <a:srgbClr val="000000"/>
                </a:solidFill>
                <a:latin typeface="Times New Roman"/>
                <a:ea typeface="Times New Roman"/>
                <a:cs typeface="Times New Roman"/>
                <a:sym typeface="Times New Roman"/>
              </a:rPr>
              <a:t>., Secreted Isoform of Human Lynx1 (SLURP-2): Spatial Structure and Pharmacology of Interactions with Different Types of Acetylcholine Receptors. </a:t>
            </a:r>
            <a:r>
              <a:rPr b="0" i="1" lang="en-US" sz="1300" u="none" cap="none" strike="noStrike">
                <a:solidFill>
                  <a:srgbClr val="000000"/>
                </a:solidFill>
                <a:latin typeface="Times New Roman"/>
                <a:ea typeface="Times New Roman"/>
                <a:cs typeface="Times New Roman"/>
                <a:sym typeface="Times New Roman"/>
              </a:rPr>
              <a:t>Scientific Reports</a:t>
            </a:r>
            <a:r>
              <a:rPr b="0" i="0" lang="en-US" sz="1300" u="none" cap="none" strike="noStrike">
                <a:solidFill>
                  <a:srgbClr val="000000"/>
                </a:solidFill>
                <a:latin typeface="Times New Roman"/>
                <a:ea typeface="Times New Roman"/>
                <a:cs typeface="Times New Roman"/>
                <a:sym typeface="Times New Roman"/>
              </a:rPr>
              <a:t>, 2016, 6: 30698. IF 5.078 </a:t>
            </a:r>
          </a:p>
          <a:p>
            <a:pPr indent="0" lvl="0" marL="0" marR="0" rtl="0" algn="l">
              <a:lnSpc>
                <a:spcPct val="100000"/>
              </a:lnSpc>
              <a:spcBef>
                <a:spcPts val="0"/>
              </a:spcBef>
              <a:spcAft>
                <a:spcPts val="0"/>
              </a:spcAft>
              <a:buClr>
                <a:schemeClr val="dk1"/>
              </a:buClr>
              <a:buFont typeface="Calibri"/>
              <a:buNone/>
            </a:pPr>
            <a:r>
              <a:t/>
            </a:r>
            <a:endParaRPr b="0" i="0" sz="13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ct val="25000"/>
              <a:buFont typeface="Times New Roman"/>
              <a:buNone/>
            </a:pPr>
            <a:r>
              <a:rPr b="0" i="0" lang="en-US" sz="1300" u="none" cap="none" strike="noStrike">
                <a:solidFill>
                  <a:srgbClr val="000000"/>
                </a:solidFill>
                <a:latin typeface="Times New Roman"/>
                <a:ea typeface="Times New Roman"/>
                <a:cs typeface="Times New Roman"/>
                <a:sym typeface="Times New Roman"/>
              </a:rPr>
              <a:t>M.S.Thomsen </a:t>
            </a:r>
            <a:r>
              <a:rPr b="0" i="1" lang="en-US" sz="1300" u="none" cap="none" strike="noStrike">
                <a:solidFill>
                  <a:srgbClr val="000000"/>
                </a:solidFill>
                <a:latin typeface="Times New Roman"/>
                <a:ea typeface="Times New Roman"/>
                <a:cs typeface="Times New Roman"/>
                <a:sym typeface="Times New Roman"/>
              </a:rPr>
              <a:t>et al</a:t>
            </a:r>
            <a:r>
              <a:rPr b="0" i="0" lang="en-US" sz="1300" u="none" cap="none" strike="noStrike">
                <a:solidFill>
                  <a:srgbClr val="000000"/>
                </a:solidFill>
                <a:latin typeface="Times New Roman"/>
                <a:ea typeface="Times New Roman"/>
                <a:cs typeface="Times New Roman"/>
                <a:sym typeface="Times New Roman"/>
              </a:rPr>
              <a:t>., Lynx1 and Aβ1-42 bind competitively to multiple nicotinic acetylcholine receptor subtypes, </a:t>
            </a:r>
            <a:r>
              <a:rPr b="0" i="1" lang="en-US" sz="1300" u="none" cap="none" strike="noStrike">
                <a:solidFill>
                  <a:srgbClr val="000000"/>
                </a:solidFill>
                <a:latin typeface="Times New Roman"/>
                <a:ea typeface="Times New Roman"/>
                <a:cs typeface="Times New Roman"/>
                <a:sym typeface="Times New Roman"/>
              </a:rPr>
              <a:t>Neurobiology of Aging</a:t>
            </a:r>
            <a:r>
              <a:rPr b="0" i="0" lang="en-US" sz="1300" u="none" cap="none" strike="noStrike">
                <a:solidFill>
                  <a:srgbClr val="000000"/>
                </a:solidFill>
                <a:latin typeface="Times New Roman"/>
                <a:ea typeface="Times New Roman"/>
                <a:cs typeface="Times New Roman"/>
                <a:sym typeface="Times New Roman"/>
              </a:rPr>
              <a:t>, 2016, 46: 13-21. IF 5.013 </a:t>
            </a:r>
          </a:p>
          <a:p>
            <a:pPr indent="0" lvl="0" marL="0" marR="0" rtl="0" algn="l">
              <a:lnSpc>
                <a:spcPct val="100000"/>
              </a:lnSpc>
              <a:spcBef>
                <a:spcPts val="0"/>
              </a:spcBef>
              <a:spcAft>
                <a:spcPts val="0"/>
              </a:spcAft>
              <a:buClr>
                <a:schemeClr val="dk1"/>
              </a:buClr>
              <a:buFont typeface="Calibri"/>
              <a:buNone/>
            </a:pPr>
            <a:r>
              <a:t/>
            </a:r>
            <a:endParaRPr b="0" i="0" sz="13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ct val="25000"/>
              <a:buFont typeface="Times New Roman"/>
              <a:buNone/>
            </a:pPr>
            <a:r>
              <a:rPr b="0" i="0" lang="en-US" sz="1300" u="none" cap="none" strike="noStrike">
                <a:solidFill>
                  <a:srgbClr val="000000"/>
                </a:solidFill>
                <a:latin typeface="Times New Roman"/>
                <a:ea typeface="Times New Roman"/>
                <a:cs typeface="Times New Roman"/>
                <a:sym typeface="Times New Roman"/>
              </a:rPr>
              <a:t>E.N.Lyukmanova </a:t>
            </a:r>
            <a:r>
              <a:rPr b="0" i="1" lang="en-US" sz="1300" u="none" cap="none" strike="noStrike">
                <a:solidFill>
                  <a:srgbClr val="000000"/>
                </a:solidFill>
                <a:latin typeface="Times New Roman"/>
                <a:ea typeface="Times New Roman"/>
                <a:cs typeface="Times New Roman"/>
                <a:sym typeface="Times New Roman"/>
              </a:rPr>
              <a:t>et al.</a:t>
            </a:r>
            <a:r>
              <a:rPr b="0" i="0" lang="en-US" sz="1300" u="none" cap="none" strike="noStrike">
                <a:solidFill>
                  <a:srgbClr val="000000"/>
                </a:solidFill>
                <a:latin typeface="Times New Roman"/>
                <a:ea typeface="Times New Roman"/>
                <a:cs typeface="Times New Roman"/>
                <a:sym typeface="Times New Roman"/>
              </a:rPr>
              <a:t>, Human Secreted Ly-6/uPAR Related Protein-1 (SLURP-1) Is a Selective Allosteric Antagonist of α7 Nicotinic Acetylcholine Receptor. </a:t>
            </a:r>
            <a:r>
              <a:rPr b="0" i="1" lang="en-US" sz="1300" u="none" cap="none" strike="noStrike">
                <a:solidFill>
                  <a:srgbClr val="000000"/>
                </a:solidFill>
                <a:latin typeface="Times New Roman"/>
                <a:ea typeface="Times New Roman"/>
                <a:cs typeface="Times New Roman"/>
                <a:sym typeface="Times New Roman"/>
              </a:rPr>
              <a:t>PLoS One,</a:t>
            </a:r>
            <a:r>
              <a:rPr b="0" i="0" lang="en-US" sz="1300" u="none" cap="none" strike="noStrike">
                <a:solidFill>
                  <a:srgbClr val="000000"/>
                </a:solidFill>
                <a:latin typeface="Times New Roman"/>
                <a:ea typeface="Times New Roman"/>
                <a:cs typeface="Times New Roman"/>
                <a:sym typeface="Times New Roman"/>
              </a:rPr>
              <a:t> 2016, Feb 23; 11(2):e0149733. IF 3.234</a:t>
            </a:r>
          </a:p>
        </p:txBody>
      </p:sp>
      <p:pic>
        <p:nvPicPr>
          <p:cNvPr id="2954" name="Shape 2954"/>
          <p:cNvPicPr preferRelativeResize="0"/>
          <p:nvPr/>
        </p:nvPicPr>
        <p:blipFill rotWithShape="1">
          <a:blip r:embed="rId7">
            <a:alphaModFix/>
          </a:blip>
          <a:srcRect b="0" l="0" r="0" t="0"/>
          <a:stretch/>
        </p:blipFill>
        <p:spPr>
          <a:xfrm>
            <a:off x="103184" y="3175"/>
            <a:ext cx="652462" cy="99377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58" name="Shape 2958"/>
        <p:cNvGrpSpPr/>
        <p:nvPr/>
      </p:nvGrpSpPr>
      <p:grpSpPr>
        <a:xfrm>
          <a:off x="0" y="0"/>
          <a:ext cx="0" cy="0"/>
          <a:chOff x="0" y="0"/>
          <a:chExt cx="0" cy="0"/>
        </a:xfrm>
      </p:grpSpPr>
      <p:sp>
        <p:nvSpPr>
          <p:cNvPr id="2959" name="Shape 2959"/>
          <p:cNvSpPr txBox="1"/>
          <p:nvPr>
            <p:ph type="title"/>
          </p:nvPr>
        </p:nvSpPr>
        <p:spPr>
          <a:xfrm>
            <a:off x="827087" y="1557337"/>
            <a:ext cx="7772400" cy="2200275"/>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chemeClr val="lt2"/>
              </a:buClr>
              <a:buSzPct val="25000"/>
              <a:buFont typeface="Arial"/>
              <a:buNone/>
            </a:pPr>
            <a:r>
              <a:rPr b="0" i="0" lang="en-US" sz="4400" u="none" cap="none" strike="noStrike">
                <a:solidFill>
                  <a:schemeClr val="lt2"/>
                </a:solidFill>
                <a:latin typeface="Arial"/>
                <a:ea typeface="Arial"/>
                <a:cs typeface="Arial"/>
                <a:sym typeface="Arial"/>
              </a:rPr>
              <a:t>ОТДЕЛ «УЧЕБНО-НАУЧНЫЙ ЦЕНТР»</a:t>
            </a:r>
          </a:p>
        </p:txBody>
      </p:sp>
      <p:sp>
        <p:nvSpPr>
          <p:cNvPr id="2960" name="Shape 2960"/>
          <p:cNvSpPr txBox="1"/>
          <p:nvPr>
            <p:ph idx="1" type="body"/>
          </p:nvPr>
        </p:nvSpPr>
        <p:spPr>
          <a:xfrm>
            <a:off x="722312" y="4627562"/>
            <a:ext cx="7772400" cy="1500187"/>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accent1"/>
              </a:buClr>
              <a:buSzPct val="25000"/>
              <a:buFont typeface="Arial"/>
              <a:buNone/>
            </a:pPr>
            <a:r>
              <a:t/>
            </a:r>
            <a:endParaRPr b="0" i="0" sz="4400" u="none" cap="none" strike="noStrike">
              <a:solidFill>
                <a:schemeClr val="lt2"/>
              </a:solidFill>
              <a:latin typeface="Times New Roman"/>
              <a:ea typeface="Times New Roman"/>
              <a:cs typeface="Times New Roman"/>
              <a:sym typeface="Times New Roman"/>
            </a:endParaRPr>
          </a:p>
          <a:p>
            <a:pPr indent="0" lvl="0" marL="0" marR="0" rtl="0" algn="l">
              <a:lnSpc>
                <a:spcPct val="100000"/>
              </a:lnSpc>
              <a:spcBef>
                <a:spcPts val="880"/>
              </a:spcBef>
              <a:spcAft>
                <a:spcPts val="0"/>
              </a:spcAft>
              <a:buClr>
                <a:schemeClr val="accent1"/>
              </a:buClr>
              <a:buSzPct val="25000"/>
              <a:buFont typeface="Arial"/>
              <a:buNone/>
            </a:pPr>
            <a:r>
              <a:t/>
            </a:r>
            <a:endParaRPr b="0" i="0" sz="4400" u="none" cap="none" strike="noStrike">
              <a:solidFill>
                <a:schemeClr val="lt2"/>
              </a:solidFill>
              <a:latin typeface="Times New Roman"/>
              <a:ea typeface="Times New Roman"/>
              <a:cs typeface="Times New Roman"/>
              <a:sym typeface="Times New Roman"/>
            </a:endParaRPr>
          </a:p>
        </p:txBody>
      </p:sp>
      <p:sp>
        <p:nvSpPr>
          <p:cNvPr id="2961" name="Shape 2961"/>
          <p:cNvSpPr txBox="1"/>
          <p:nvPr/>
        </p:nvSpPr>
        <p:spPr>
          <a:xfrm>
            <a:off x="722312" y="4786312"/>
            <a:ext cx="7524749" cy="70802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r>
              <a:rPr b="0" i="0" lang="en-US" sz="4000" u="none" cap="none" strike="noStrike">
                <a:solidFill>
                  <a:srgbClr val="FFFFFF"/>
                </a:solidFill>
                <a:latin typeface="Calibri"/>
                <a:ea typeface="Calibri"/>
                <a:cs typeface="Calibri"/>
                <a:sym typeface="Calibri"/>
              </a:rPr>
              <a:t>( Т.В. Овчинникова)</a:t>
            </a:r>
          </a:p>
        </p:txBody>
      </p:sp>
      <p:pic>
        <p:nvPicPr>
          <p:cNvPr id="2962" name="Shape 2962"/>
          <p:cNvPicPr preferRelativeResize="0"/>
          <p:nvPr/>
        </p:nvPicPr>
        <p:blipFill rotWithShape="1">
          <a:blip r:embed="rId3">
            <a:alphaModFix/>
          </a:blip>
          <a:srcRect b="0" l="0" r="0" t="0"/>
          <a:stretch/>
        </p:blipFill>
        <p:spPr>
          <a:xfrm>
            <a:off x="69850" y="476250"/>
            <a:ext cx="652462" cy="99377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66" name="Shape 2966"/>
        <p:cNvGrpSpPr/>
        <p:nvPr/>
      </p:nvGrpSpPr>
      <p:grpSpPr>
        <a:xfrm>
          <a:off x="0" y="0"/>
          <a:ext cx="0" cy="0"/>
          <a:chOff x="0" y="0"/>
          <a:chExt cx="0" cy="0"/>
        </a:xfrm>
      </p:grpSpPr>
      <p:sp>
        <p:nvSpPr>
          <p:cNvPr id="2967" name="Shape 2967"/>
          <p:cNvSpPr txBox="1"/>
          <p:nvPr/>
        </p:nvSpPr>
        <p:spPr>
          <a:xfrm>
            <a:off x="769937" y="1585"/>
            <a:ext cx="7678735" cy="46196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FF0000"/>
              </a:buClr>
              <a:buSzPct val="25000"/>
              <a:buFont typeface="Calibri"/>
              <a:buNone/>
            </a:pPr>
            <a:r>
              <a:rPr b="1" i="0" lang="en-US" sz="2400" u="none" cap="none" strike="noStrike">
                <a:solidFill>
                  <a:srgbClr val="FF0000"/>
                </a:solidFill>
                <a:latin typeface="Calibri"/>
                <a:ea typeface="Calibri"/>
                <a:cs typeface="Calibri"/>
                <a:sym typeface="Calibri"/>
              </a:rPr>
              <a:t>Новые растительные липид-транспортирующие белки</a:t>
            </a:r>
          </a:p>
        </p:txBody>
      </p:sp>
      <p:grpSp>
        <p:nvGrpSpPr>
          <p:cNvPr id="2968" name="Shape 2968"/>
          <p:cNvGrpSpPr/>
          <p:nvPr/>
        </p:nvGrpSpPr>
        <p:grpSpPr>
          <a:xfrm>
            <a:off x="338136" y="4597400"/>
            <a:ext cx="8540750" cy="2182810"/>
            <a:chOff x="0" y="0"/>
            <a:chExt cx="2147483647" cy="2147483647"/>
          </a:xfrm>
        </p:grpSpPr>
        <p:sp>
          <p:nvSpPr>
            <p:cNvPr id="2969" name="Shape 2969"/>
            <p:cNvSpPr txBox="1"/>
            <p:nvPr/>
          </p:nvSpPr>
          <p:spPr>
            <a:xfrm>
              <a:off x="25451524" y="416542157"/>
              <a:ext cx="281657728" cy="635640162"/>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1" lang="en-US" sz="1800" u="none" cap="none" strike="noStrike">
                  <a:solidFill>
                    <a:srgbClr val="000000"/>
                  </a:solidFill>
                  <a:latin typeface="Calibri"/>
                  <a:ea typeface="Calibri"/>
                  <a:cs typeface="Calibri"/>
                  <a:sym typeface="Calibri"/>
                </a:rPr>
                <a:t>Lens culinaris </a:t>
              </a:r>
            </a:p>
          </p:txBody>
        </p:sp>
        <p:grpSp>
          <p:nvGrpSpPr>
            <p:cNvPr id="2970" name="Shape 2970"/>
            <p:cNvGrpSpPr/>
            <p:nvPr/>
          </p:nvGrpSpPr>
          <p:grpSpPr>
            <a:xfrm>
              <a:off x="0" y="10933164"/>
              <a:ext cx="2119542236" cy="2136550432"/>
              <a:chOff x="0" y="0"/>
              <a:chExt cx="2147483626" cy="2147483642"/>
            </a:xfrm>
          </p:grpSpPr>
          <p:grpSp>
            <p:nvGrpSpPr>
              <p:cNvPr id="2971" name="Shape 2971"/>
              <p:cNvGrpSpPr/>
              <p:nvPr/>
            </p:nvGrpSpPr>
            <p:grpSpPr>
              <a:xfrm>
                <a:off x="0" y="0"/>
                <a:ext cx="2147483626" cy="2147483642"/>
                <a:chOff x="0" y="0"/>
                <a:chExt cx="2147483626" cy="2147483642"/>
              </a:xfrm>
            </p:grpSpPr>
            <p:sp>
              <p:nvSpPr>
                <p:cNvPr id="2972" name="Shape 2972"/>
                <p:cNvSpPr txBox="1"/>
                <p:nvPr/>
              </p:nvSpPr>
              <p:spPr>
                <a:xfrm>
                  <a:off x="0" y="0"/>
                  <a:ext cx="351442955" cy="2147483642"/>
                </a:xfrm>
                <a:prstGeom prst="rect">
                  <a:avLst/>
                </a:prstGeom>
                <a:noFill/>
                <a:ln cap="flat" cmpd="sng" w="12700">
                  <a:solidFill>
                    <a:srgbClr val="787878"/>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973" name="Shape 2973"/>
                <p:cNvSpPr txBox="1"/>
                <p:nvPr/>
              </p:nvSpPr>
              <p:spPr>
                <a:xfrm>
                  <a:off x="1282828200" y="0"/>
                  <a:ext cx="864655426" cy="2147483642"/>
                </a:xfrm>
                <a:prstGeom prst="rect">
                  <a:avLst/>
                </a:prstGeom>
                <a:solidFill>
                  <a:srgbClr val="2E75B6">
                    <a:alpha val="64705"/>
                  </a:srgbClr>
                </a:solidFill>
                <a:ln cap="flat" cmpd="sng" w="12700">
                  <a:solidFill>
                    <a:srgbClr val="787878"/>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600" u="none" cap="none" strike="noStrike">
                      <a:solidFill>
                        <a:srgbClr val="000000"/>
                      </a:solidFill>
                      <a:latin typeface="Calibri"/>
                      <a:ea typeface="Calibri"/>
                      <a:cs typeface="Calibri"/>
                      <a:sym typeface="Calibri"/>
                    </a:rPr>
                    <a:t> </a:t>
                  </a:r>
                </a:p>
              </p:txBody>
            </p:sp>
            <p:sp>
              <p:nvSpPr>
                <p:cNvPr id="2974" name="Shape 2974"/>
                <p:cNvSpPr txBox="1"/>
                <p:nvPr/>
              </p:nvSpPr>
              <p:spPr>
                <a:xfrm>
                  <a:off x="351442950" y="0"/>
                  <a:ext cx="931385284" cy="2147483642"/>
                </a:xfrm>
                <a:prstGeom prst="rect">
                  <a:avLst/>
                </a:prstGeom>
                <a:solidFill>
                  <a:srgbClr val="BDD7EE">
                    <a:alpha val="74901"/>
                  </a:srgbClr>
                </a:solidFill>
                <a:ln cap="flat" cmpd="sng" w="12700">
                  <a:solidFill>
                    <a:srgbClr val="787878"/>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pic>
            <p:nvPicPr>
              <p:cNvPr descr="pic.44.0.200x150.jpg" id="2975" name="Shape 2975"/>
              <p:cNvPicPr preferRelativeResize="0"/>
              <p:nvPr/>
            </p:nvPicPr>
            <p:blipFill rotWithShape="1">
              <a:blip r:embed="rId3">
                <a:alphaModFix/>
              </a:blip>
              <a:srcRect b="17364" l="0" r="0" t="20658"/>
              <a:stretch/>
            </p:blipFill>
            <p:spPr>
              <a:xfrm>
                <a:off x="19715868" y="1210447300"/>
                <a:ext cx="311860679" cy="778799102"/>
              </a:xfrm>
              <a:prstGeom prst="rect">
                <a:avLst/>
              </a:prstGeom>
              <a:noFill/>
              <a:ln>
                <a:noFill/>
              </a:ln>
            </p:spPr>
          </p:pic>
        </p:grpSp>
        <p:sp>
          <p:nvSpPr>
            <p:cNvPr id="2976" name="Shape 2976"/>
            <p:cNvSpPr txBox="1"/>
            <p:nvPr/>
          </p:nvSpPr>
          <p:spPr>
            <a:xfrm>
              <a:off x="322696572" y="183258815"/>
              <a:ext cx="939480553" cy="744606458"/>
            </a:xfrm>
            <a:prstGeom prst="rect">
              <a:avLst/>
            </a:prstGeom>
            <a:noFill/>
            <a:ln>
              <a:noFill/>
            </a:ln>
          </p:spPr>
          <p:txBody>
            <a:bodyPr anchorCtr="0" anchor="t" bIns="45700" lIns="91425" rIns="91425" tIns="45700">
              <a:noAutofit/>
            </a:bodyPr>
            <a:lstStyle/>
            <a:p>
              <a:pPr indent="0" lvl="0" marL="0" marR="0" rtl="0" algn="ctr">
                <a:lnSpc>
                  <a:spcPct val="90000"/>
                </a:lnSpc>
                <a:spcBef>
                  <a:spcPts val="0"/>
                </a:spcBef>
                <a:spcAft>
                  <a:spcPts val="0"/>
                </a:spcAft>
                <a:buClr>
                  <a:srgbClr val="000000"/>
                </a:buClr>
                <a:buSzPct val="25000"/>
                <a:buFont typeface="Calibri"/>
                <a:buNone/>
              </a:pPr>
              <a:r>
                <a:rPr b="1" i="0" lang="en-US" sz="1600" u="none" cap="none" strike="noStrike">
                  <a:solidFill>
                    <a:srgbClr val="000000"/>
                  </a:solidFill>
                  <a:latin typeface="Calibri"/>
                  <a:ea typeface="Calibri"/>
                  <a:cs typeface="Calibri"/>
                  <a:sym typeface="Calibri"/>
                </a:rPr>
                <a:t>Аминокислотные последовательности изоформ Lc-LTP1,3 аллергена чечевицы Len c 3 (Lc-LTP2)</a:t>
              </a:r>
            </a:p>
          </p:txBody>
        </p:sp>
        <p:sp>
          <p:nvSpPr>
            <p:cNvPr id="2977" name="Shape 2977"/>
            <p:cNvSpPr txBox="1"/>
            <p:nvPr/>
          </p:nvSpPr>
          <p:spPr>
            <a:xfrm>
              <a:off x="440740247" y="1875066234"/>
              <a:ext cx="901067315" cy="27241722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200" u="none" cap="none" strike="noStrike">
                  <a:solidFill>
                    <a:srgbClr val="000000"/>
                  </a:solidFill>
                  <a:latin typeface="Calibri"/>
                  <a:ea typeface="Calibri"/>
                  <a:cs typeface="Calibri"/>
                  <a:sym typeface="Calibri"/>
                </a:rPr>
                <a:t>Богданов И.В. </a:t>
              </a:r>
              <a:r>
                <a:rPr b="1" i="1" lang="en-US" sz="1200" u="none" cap="none" strike="noStrike">
                  <a:solidFill>
                    <a:srgbClr val="000000"/>
                  </a:solidFill>
                  <a:latin typeface="Calibri"/>
                  <a:ea typeface="Calibri"/>
                  <a:cs typeface="Calibri"/>
                  <a:sym typeface="Calibri"/>
                </a:rPr>
                <a:t>et al </a:t>
              </a:r>
              <a:r>
                <a:rPr b="1" i="0" lang="en-US" sz="1200" u="none" cap="none" strike="noStrike">
                  <a:solidFill>
                    <a:srgbClr val="000000"/>
                  </a:solidFill>
                  <a:latin typeface="Calibri"/>
                  <a:ea typeface="Calibri"/>
                  <a:cs typeface="Calibri"/>
                  <a:sym typeface="Calibri"/>
                </a:rPr>
                <a:t>// Acta Naturae, 2015</a:t>
              </a:r>
            </a:p>
          </p:txBody>
        </p:sp>
        <p:pic>
          <p:nvPicPr>
            <p:cNvPr descr="D:\Богданов\Статьи\Статья изоформы\Bogdanov Acta Naturae final\Fig8.tif" id="2978" name="Shape 2978"/>
            <p:cNvPicPr preferRelativeResize="0"/>
            <p:nvPr/>
          </p:nvPicPr>
          <p:blipFill rotWithShape="1">
            <a:blip r:embed="rId4">
              <a:alphaModFix/>
            </a:blip>
            <a:srcRect b="0" l="0" r="0" t="0"/>
            <a:stretch/>
          </p:blipFill>
          <p:spPr>
            <a:xfrm>
              <a:off x="1460297290" y="701751412"/>
              <a:ext cx="501886913" cy="1445732234"/>
            </a:xfrm>
            <a:prstGeom prst="rect">
              <a:avLst/>
            </a:prstGeom>
            <a:noFill/>
            <a:ln>
              <a:noFill/>
            </a:ln>
          </p:spPr>
        </p:pic>
        <p:sp>
          <p:nvSpPr>
            <p:cNvPr id="2979" name="Shape 2979"/>
            <p:cNvSpPr txBox="1"/>
            <p:nvPr/>
          </p:nvSpPr>
          <p:spPr>
            <a:xfrm>
              <a:off x="1238151591" y="0"/>
              <a:ext cx="909332055" cy="768821241"/>
            </a:xfrm>
            <a:prstGeom prst="rect">
              <a:avLst/>
            </a:prstGeom>
            <a:noFill/>
            <a:ln>
              <a:noFill/>
            </a:ln>
          </p:spPr>
          <p:txBody>
            <a:bodyPr anchorCtr="0" anchor="t" bIns="45700" lIns="91425" rIns="91425" tIns="45700">
              <a:noAutofit/>
            </a:bodyPr>
            <a:lstStyle/>
            <a:p>
              <a:pPr indent="0" lvl="0" marL="0" marR="0" rtl="0" algn="ctr">
                <a:lnSpc>
                  <a:spcPct val="8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Ингибирование аллергеном Pru p 3 связывания Lc -LTP1-3 со специфическими  IgE из сыворотки  пациента с пищевой аллергией</a:t>
              </a:r>
            </a:p>
          </p:txBody>
        </p:sp>
      </p:grpSp>
      <p:grpSp>
        <p:nvGrpSpPr>
          <p:cNvPr id="2980" name="Shape 2980"/>
          <p:cNvGrpSpPr/>
          <p:nvPr/>
        </p:nvGrpSpPr>
        <p:grpSpPr>
          <a:xfrm>
            <a:off x="342897" y="2681285"/>
            <a:ext cx="8640759" cy="1919284"/>
            <a:chOff x="0" y="0"/>
            <a:chExt cx="2147483641" cy="2147483642"/>
          </a:xfrm>
        </p:grpSpPr>
        <p:grpSp>
          <p:nvGrpSpPr>
            <p:cNvPr id="2981" name="Shape 2981"/>
            <p:cNvGrpSpPr/>
            <p:nvPr/>
          </p:nvGrpSpPr>
          <p:grpSpPr>
            <a:xfrm>
              <a:off x="0" y="0"/>
              <a:ext cx="2094220512" cy="2147483642"/>
              <a:chOff x="0" y="0"/>
              <a:chExt cx="2147483616" cy="2147483642"/>
            </a:xfrm>
          </p:grpSpPr>
          <p:grpSp>
            <p:nvGrpSpPr>
              <p:cNvPr id="2982" name="Shape 2982"/>
              <p:cNvGrpSpPr/>
              <p:nvPr/>
            </p:nvGrpSpPr>
            <p:grpSpPr>
              <a:xfrm>
                <a:off x="0" y="0"/>
                <a:ext cx="2147483616" cy="2147483642"/>
                <a:chOff x="0" y="0"/>
                <a:chExt cx="2147483616" cy="2147483642"/>
              </a:xfrm>
            </p:grpSpPr>
            <p:sp>
              <p:nvSpPr>
                <p:cNvPr id="2983" name="Shape 2983"/>
                <p:cNvSpPr txBox="1"/>
                <p:nvPr/>
              </p:nvSpPr>
              <p:spPr>
                <a:xfrm>
                  <a:off x="0" y="1775699"/>
                  <a:ext cx="351170974" cy="2145707885"/>
                </a:xfrm>
                <a:prstGeom prst="rect">
                  <a:avLst/>
                </a:prstGeom>
                <a:solidFill>
                  <a:schemeClr val="lt1"/>
                </a:solidFill>
                <a:ln cap="flat" cmpd="sng" w="12700">
                  <a:solidFill>
                    <a:srgbClr val="787878"/>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2984" name="Shape 2984"/>
                <p:cNvSpPr txBox="1"/>
                <p:nvPr/>
              </p:nvSpPr>
              <p:spPr>
                <a:xfrm>
                  <a:off x="1282907200" y="1775699"/>
                  <a:ext cx="864576416" cy="2145707885"/>
                </a:xfrm>
                <a:prstGeom prst="rect">
                  <a:avLst/>
                </a:prstGeom>
                <a:solidFill>
                  <a:srgbClr val="548235">
                    <a:alpha val="65882"/>
                  </a:srgbClr>
                </a:solidFill>
                <a:ln cap="flat" cmpd="sng" w="12700">
                  <a:solidFill>
                    <a:srgbClr val="787878"/>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600" u="none" cap="none" strike="noStrike">
                      <a:solidFill>
                        <a:srgbClr val="000000"/>
                      </a:solidFill>
                      <a:latin typeface="Calibri"/>
                      <a:ea typeface="Calibri"/>
                      <a:cs typeface="Calibri"/>
                      <a:sym typeface="Calibri"/>
                    </a:rPr>
                    <a:t> </a:t>
                  </a:r>
                </a:p>
              </p:txBody>
            </p:sp>
            <p:sp>
              <p:nvSpPr>
                <p:cNvPr id="2985" name="Shape 2985"/>
                <p:cNvSpPr txBox="1"/>
                <p:nvPr/>
              </p:nvSpPr>
              <p:spPr>
                <a:xfrm>
                  <a:off x="351575625" y="0"/>
                  <a:ext cx="931331359" cy="2147483642"/>
                </a:xfrm>
                <a:prstGeom prst="rect">
                  <a:avLst/>
                </a:prstGeom>
                <a:solidFill>
                  <a:srgbClr val="C5E0B4">
                    <a:alpha val="74901"/>
                  </a:srgbClr>
                </a:solidFill>
                <a:ln cap="flat" cmpd="sng" w="12700">
                  <a:solidFill>
                    <a:srgbClr val="787878"/>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pic>
            <p:nvPicPr>
              <p:cNvPr descr="Картинки по запросу укроп на белом фоне" id="2986" name="Shape 2986"/>
              <p:cNvPicPr preferRelativeResize="0"/>
              <p:nvPr/>
            </p:nvPicPr>
            <p:blipFill rotWithShape="1">
              <a:blip r:embed="rId5">
                <a:alphaModFix/>
              </a:blip>
              <a:srcRect b="0" l="0" r="0" t="0"/>
              <a:stretch/>
            </p:blipFill>
            <p:spPr>
              <a:xfrm>
                <a:off x="19714856" y="1013945400"/>
                <a:ext cx="327049987" cy="966654968"/>
              </a:xfrm>
              <a:prstGeom prst="rect">
                <a:avLst/>
              </a:prstGeom>
              <a:noFill/>
              <a:ln>
                <a:noFill/>
              </a:ln>
            </p:spPr>
          </p:pic>
          <p:sp>
            <p:nvSpPr>
              <p:cNvPr id="2987" name="Shape 2987"/>
              <p:cNvSpPr txBox="1"/>
              <p:nvPr/>
            </p:nvSpPr>
            <p:spPr>
              <a:xfrm>
                <a:off x="6421489" y="212499100"/>
                <a:ext cx="332346725" cy="72297647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1" lang="en-US" sz="1800" u="none" cap="none" strike="noStrike">
                    <a:solidFill>
                      <a:srgbClr val="000000"/>
                    </a:solidFill>
                    <a:latin typeface="Calibri"/>
                    <a:ea typeface="Calibri"/>
                    <a:cs typeface="Calibri"/>
                    <a:sym typeface="Calibri"/>
                  </a:rPr>
                  <a:t>Anethum  graveolens</a:t>
                </a:r>
              </a:p>
            </p:txBody>
          </p:sp>
        </p:grpSp>
        <p:grpSp>
          <p:nvGrpSpPr>
            <p:cNvPr id="2988" name="Shape 2988"/>
            <p:cNvGrpSpPr/>
            <p:nvPr/>
          </p:nvGrpSpPr>
          <p:grpSpPr>
            <a:xfrm>
              <a:off x="1212533500" y="284418275"/>
              <a:ext cx="934950141" cy="1752938175"/>
              <a:chOff x="0" y="0"/>
              <a:chExt cx="2147483642" cy="2147483569"/>
            </a:xfrm>
          </p:grpSpPr>
          <p:pic>
            <p:nvPicPr>
              <p:cNvPr id="2989" name="Shape 2989"/>
              <p:cNvPicPr preferRelativeResize="0"/>
              <p:nvPr/>
            </p:nvPicPr>
            <p:blipFill rotWithShape="1">
              <a:blip r:embed="rId6">
                <a:alphaModFix/>
              </a:blip>
              <a:srcRect b="0" l="14686" r="9945" t="35734"/>
              <a:stretch/>
            </p:blipFill>
            <p:spPr>
              <a:xfrm>
                <a:off x="384127375" y="436802950"/>
                <a:ext cx="456241653" cy="1420857604"/>
              </a:xfrm>
              <a:prstGeom prst="rect">
                <a:avLst/>
              </a:prstGeom>
              <a:noFill/>
              <a:ln>
                <a:noFill/>
              </a:ln>
            </p:spPr>
          </p:pic>
          <p:pic>
            <p:nvPicPr>
              <p:cNvPr id="2990" name="Shape 2990"/>
              <p:cNvPicPr preferRelativeResize="0"/>
              <p:nvPr/>
            </p:nvPicPr>
            <p:blipFill rotWithShape="1">
              <a:blip r:embed="rId7">
                <a:alphaModFix/>
              </a:blip>
              <a:srcRect b="5896" l="11700" r="0" t="18960"/>
              <a:stretch/>
            </p:blipFill>
            <p:spPr>
              <a:xfrm>
                <a:off x="1254436100" y="439111850"/>
                <a:ext cx="456241653" cy="1420858428"/>
              </a:xfrm>
              <a:prstGeom prst="rect">
                <a:avLst/>
              </a:prstGeom>
              <a:noFill/>
              <a:ln>
                <a:noFill/>
              </a:ln>
            </p:spPr>
          </p:pic>
          <p:sp>
            <p:nvSpPr>
              <p:cNvPr id="2991" name="Shape 2991"/>
              <p:cNvSpPr txBox="1"/>
              <p:nvPr/>
            </p:nvSpPr>
            <p:spPr>
              <a:xfrm>
                <a:off x="314203325" y="1864599000"/>
                <a:ext cx="596291931" cy="261124969"/>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контроль</a:t>
                </a:r>
              </a:p>
            </p:txBody>
          </p:sp>
          <p:sp>
            <p:nvSpPr>
              <p:cNvPr id="2992" name="Shape 2992"/>
              <p:cNvSpPr txBox="1"/>
              <p:nvPr/>
            </p:nvSpPr>
            <p:spPr>
              <a:xfrm>
                <a:off x="944025800" y="1871127200"/>
                <a:ext cx="1038526428" cy="276356369"/>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+10 мкМ Ag-LTP</a:t>
                </a:r>
              </a:p>
            </p:txBody>
          </p:sp>
          <p:sp>
            <p:nvSpPr>
              <p:cNvPr id="2993" name="Shape 2993"/>
              <p:cNvSpPr txBox="1"/>
              <p:nvPr/>
            </p:nvSpPr>
            <p:spPr>
              <a:xfrm>
                <a:off x="0" y="0"/>
                <a:ext cx="2147483642" cy="42176321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Влияние Ag-LTP на рост </a:t>
                </a:r>
                <a:r>
                  <a:rPr b="1" i="1" lang="en-US" sz="1400" u="none" cap="none" strike="noStrike">
                    <a:solidFill>
                      <a:srgbClr val="000000"/>
                    </a:solidFill>
                    <a:latin typeface="Calibri"/>
                    <a:ea typeface="Calibri"/>
                    <a:cs typeface="Calibri"/>
                    <a:sym typeface="Calibri"/>
                  </a:rPr>
                  <a:t>Aspergillus niger</a:t>
                </a:r>
              </a:p>
            </p:txBody>
          </p:sp>
        </p:grpSp>
        <p:pic>
          <p:nvPicPr>
            <p:cNvPr id="2994" name="Shape 2994"/>
            <p:cNvPicPr preferRelativeResize="0"/>
            <p:nvPr/>
          </p:nvPicPr>
          <p:blipFill rotWithShape="1">
            <a:blip r:embed="rId8">
              <a:alphaModFix/>
            </a:blip>
            <a:srcRect b="23273" l="2139" r="3456" t="0"/>
            <a:stretch/>
          </p:blipFill>
          <p:spPr>
            <a:xfrm>
              <a:off x="357219375" y="726358200"/>
              <a:ext cx="876847686" cy="714157836"/>
            </a:xfrm>
            <a:prstGeom prst="rect">
              <a:avLst/>
            </a:prstGeom>
            <a:noFill/>
            <a:ln>
              <a:noFill/>
            </a:ln>
          </p:spPr>
        </p:pic>
        <p:sp>
          <p:nvSpPr>
            <p:cNvPr id="2995" name="Shape 2995"/>
            <p:cNvSpPr txBox="1"/>
            <p:nvPr/>
          </p:nvSpPr>
          <p:spPr>
            <a:xfrm>
              <a:off x="377707050" y="73445193"/>
              <a:ext cx="850754699" cy="65412112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0" lang="en-US" sz="1600" u="none" cap="none" strike="noStrike">
                  <a:solidFill>
                    <a:srgbClr val="000000"/>
                  </a:solidFill>
                  <a:latin typeface="Calibri"/>
                  <a:ea typeface="Calibri"/>
                  <a:cs typeface="Calibri"/>
                  <a:sym typeface="Calibri"/>
                </a:rPr>
                <a:t>Аминокислотная последовательность Ag-LTP</a:t>
              </a:r>
            </a:p>
          </p:txBody>
        </p:sp>
        <p:sp>
          <p:nvSpPr>
            <p:cNvPr id="2996" name="Shape 2996"/>
            <p:cNvSpPr txBox="1"/>
            <p:nvPr/>
          </p:nvSpPr>
          <p:spPr>
            <a:xfrm>
              <a:off x="432456150" y="1805997200"/>
              <a:ext cx="712604782" cy="30984720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200" u="none" cap="none" strike="noStrike">
                  <a:solidFill>
                    <a:srgbClr val="000000"/>
                  </a:solidFill>
                  <a:latin typeface="Calibri"/>
                  <a:ea typeface="Calibri"/>
                  <a:cs typeface="Calibri"/>
                  <a:sym typeface="Calibri"/>
                </a:rPr>
                <a:t>Melnikova D.N.</a:t>
              </a:r>
              <a:r>
                <a:rPr b="1" i="1" lang="en-US" sz="1200" u="none" cap="none" strike="noStrike">
                  <a:solidFill>
                    <a:srgbClr val="000000"/>
                  </a:solidFill>
                  <a:latin typeface="Calibri"/>
                  <a:ea typeface="Calibri"/>
                  <a:cs typeface="Calibri"/>
                  <a:sym typeface="Calibri"/>
                </a:rPr>
                <a:t> et al. </a:t>
              </a:r>
              <a:r>
                <a:rPr b="1" i="0" lang="en-US" sz="1200" u="none" cap="none" strike="noStrike">
                  <a:solidFill>
                    <a:srgbClr val="000000"/>
                  </a:solidFill>
                  <a:latin typeface="Calibri"/>
                  <a:ea typeface="Calibri"/>
                  <a:cs typeface="Calibri"/>
                  <a:sym typeface="Calibri"/>
                </a:rPr>
                <a:t>//</a:t>
              </a:r>
              <a:r>
                <a:rPr b="1" i="1" lang="en-US" sz="1200" u="none" cap="none" strike="noStrike">
                  <a:solidFill>
                    <a:srgbClr val="000000"/>
                  </a:solidFill>
                  <a:latin typeface="Calibri"/>
                  <a:ea typeface="Calibri"/>
                  <a:cs typeface="Calibri"/>
                  <a:sym typeface="Calibri"/>
                </a:rPr>
                <a:t> J. Pept. Sci.,</a:t>
              </a:r>
              <a:r>
                <a:rPr b="1" i="0" lang="en-US" sz="1200" u="none" cap="none" strike="noStrike">
                  <a:solidFill>
                    <a:srgbClr val="000000"/>
                  </a:solidFill>
                  <a:latin typeface="Calibri"/>
                  <a:ea typeface="Calibri"/>
                  <a:cs typeface="Calibri"/>
                  <a:sym typeface="Calibri"/>
                </a:rPr>
                <a:t> 2016</a:t>
              </a:r>
            </a:p>
          </p:txBody>
        </p:sp>
        <p:sp>
          <p:nvSpPr>
            <p:cNvPr id="2997" name="Shape 2997"/>
            <p:cNvSpPr txBox="1"/>
            <p:nvPr/>
          </p:nvSpPr>
          <p:spPr>
            <a:xfrm>
              <a:off x="554193100" y="1442737500"/>
              <a:ext cx="485054580" cy="258205421"/>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ourier New"/>
                <a:buNone/>
              </a:pPr>
              <a:r>
                <a:rPr b="1" i="0" lang="en-US" sz="900" u="none" cap="none" strike="noStrike">
                  <a:solidFill>
                    <a:srgbClr val="000000"/>
                  </a:solidFill>
                  <a:latin typeface="Courier New"/>
                  <a:ea typeface="Courier New"/>
                  <a:cs typeface="Courier New"/>
                  <a:sym typeface="Courier New"/>
                </a:rPr>
                <a:t>M.</a:t>
              </a:r>
              <a:r>
                <a:rPr b="1" i="0" lang="en-US" sz="800" u="none" cap="none" strike="noStrike">
                  <a:solidFill>
                    <a:srgbClr val="000000"/>
                  </a:solidFill>
                  <a:latin typeface="Courier New"/>
                  <a:ea typeface="Courier New"/>
                  <a:cs typeface="Courier New"/>
                  <a:sym typeface="Courier New"/>
                </a:rPr>
                <a:t>M</a:t>
              </a:r>
              <a:r>
                <a:rPr b="1" i="0" lang="en-US" sz="900" u="none" cap="none" strike="noStrike">
                  <a:solidFill>
                    <a:srgbClr val="000000"/>
                  </a:solidFill>
                  <a:latin typeface="Courier New"/>
                  <a:ea typeface="Courier New"/>
                  <a:cs typeface="Courier New"/>
                  <a:sym typeface="Courier New"/>
                </a:rPr>
                <a:t>. 9524,6       pI 8,61</a:t>
              </a:r>
            </a:p>
          </p:txBody>
        </p:sp>
      </p:grpSp>
      <p:grpSp>
        <p:nvGrpSpPr>
          <p:cNvPr id="2998" name="Shape 2998"/>
          <p:cNvGrpSpPr/>
          <p:nvPr/>
        </p:nvGrpSpPr>
        <p:grpSpPr>
          <a:xfrm>
            <a:off x="284161" y="736600"/>
            <a:ext cx="8488361" cy="1997074"/>
            <a:chOff x="0" y="0"/>
            <a:chExt cx="2147483647" cy="2147483647"/>
          </a:xfrm>
        </p:grpSpPr>
        <p:grpSp>
          <p:nvGrpSpPr>
            <p:cNvPr id="2999" name="Shape 2999"/>
            <p:cNvGrpSpPr/>
            <p:nvPr/>
          </p:nvGrpSpPr>
          <p:grpSpPr>
            <a:xfrm>
              <a:off x="14458399" y="0"/>
              <a:ext cx="2133025247" cy="2082615146"/>
              <a:chOff x="0" y="0"/>
              <a:chExt cx="2147483647" cy="2147483647"/>
            </a:xfrm>
          </p:grpSpPr>
          <p:sp>
            <p:nvSpPr>
              <p:cNvPr id="3000" name="Shape 3000"/>
              <p:cNvSpPr txBox="1"/>
              <p:nvPr/>
            </p:nvSpPr>
            <p:spPr>
              <a:xfrm>
                <a:off x="0" y="0"/>
                <a:ext cx="351376921" cy="2147483606"/>
              </a:xfrm>
              <a:prstGeom prst="rect">
                <a:avLst/>
              </a:prstGeom>
              <a:noFill/>
              <a:ln cap="flat" cmpd="sng" w="12700">
                <a:solidFill>
                  <a:srgbClr val="787878"/>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3001" name="Shape 3001"/>
              <p:cNvSpPr txBox="1"/>
              <p:nvPr/>
            </p:nvSpPr>
            <p:spPr>
              <a:xfrm>
                <a:off x="1282586798" y="0"/>
                <a:ext cx="864896848" cy="2147483606"/>
              </a:xfrm>
              <a:prstGeom prst="rect">
                <a:avLst/>
              </a:prstGeom>
              <a:solidFill>
                <a:srgbClr val="C55A11">
                  <a:alpha val="65882"/>
                </a:srgbClr>
              </a:solidFill>
              <a:ln cap="flat" cmpd="sng" w="12700">
                <a:solidFill>
                  <a:srgbClr val="787878"/>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600" u="none" cap="none" strike="noStrike">
                    <a:solidFill>
                      <a:srgbClr val="000000"/>
                    </a:solidFill>
                    <a:latin typeface="Calibri"/>
                    <a:ea typeface="Calibri"/>
                    <a:cs typeface="Calibri"/>
                    <a:sym typeface="Calibri"/>
                  </a:rPr>
                  <a:t> </a:t>
                </a:r>
              </a:p>
            </p:txBody>
          </p:sp>
          <p:sp>
            <p:nvSpPr>
              <p:cNvPr id="3002" name="Shape 3002"/>
              <p:cNvSpPr txBox="1"/>
              <p:nvPr/>
            </p:nvSpPr>
            <p:spPr>
              <a:xfrm>
                <a:off x="350972749" y="12321939"/>
                <a:ext cx="930805295" cy="2135161707"/>
              </a:xfrm>
              <a:prstGeom prst="rect">
                <a:avLst/>
              </a:prstGeom>
              <a:solidFill>
                <a:srgbClr val="F8CBAD">
                  <a:alpha val="74901"/>
                </a:srgbClr>
              </a:solidFill>
              <a:ln cap="flat" cmpd="sng" w="12700">
                <a:solidFill>
                  <a:srgbClr val="787878"/>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pic>
          <p:nvPicPr>
            <p:cNvPr descr="Картинки по запросу семена гороха на белом фоне" id="3003" name="Shape 3003"/>
            <p:cNvPicPr preferRelativeResize="0"/>
            <p:nvPr/>
          </p:nvPicPr>
          <p:blipFill rotWithShape="1">
            <a:blip r:embed="rId9">
              <a:alphaModFix/>
            </a:blip>
            <a:srcRect b="15556" l="310" r="-309" t="15093"/>
            <a:stretch/>
          </p:blipFill>
          <p:spPr>
            <a:xfrm>
              <a:off x="52145111" y="1003924973"/>
              <a:ext cx="271517573" cy="800567574"/>
            </a:xfrm>
            <a:prstGeom prst="rect">
              <a:avLst/>
            </a:prstGeom>
            <a:noFill/>
            <a:ln>
              <a:noFill/>
            </a:ln>
          </p:spPr>
        </p:pic>
        <p:sp>
          <p:nvSpPr>
            <p:cNvPr id="3004" name="Shape 3004"/>
            <p:cNvSpPr txBox="1"/>
            <p:nvPr/>
          </p:nvSpPr>
          <p:spPr>
            <a:xfrm>
              <a:off x="0" y="136665921"/>
              <a:ext cx="378154282" cy="695283855"/>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1" lang="en-US" sz="1800" u="none" cap="none" strike="noStrike">
                  <a:solidFill>
                    <a:srgbClr val="000000"/>
                  </a:solidFill>
                  <a:latin typeface="Calibri"/>
                  <a:ea typeface="Calibri"/>
                  <a:cs typeface="Calibri"/>
                  <a:sym typeface="Calibri"/>
                </a:rPr>
                <a:t>Pisum sativum</a:t>
              </a:r>
            </a:p>
          </p:txBody>
        </p:sp>
        <p:sp>
          <p:nvSpPr>
            <p:cNvPr id="3005" name="Shape 3005"/>
            <p:cNvSpPr txBox="1"/>
            <p:nvPr/>
          </p:nvSpPr>
          <p:spPr>
            <a:xfrm>
              <a:off x="324717019" y="1491930060"/>
              <a:ext cx="950903395" cy="655553586"/>
            </a:xfrm>
            <a:prstGeom prst="rect">
              <a:avLst/>
            </a:prstGeom>
            <a:noFill/>
            <a:ln>
              <a:noFill/>
            </a:ln>
          </p:spPr>
          <p:txBody>
            <a:bodyPr anchorCtr="0" anchor="t" bIns="45700" lIns="91425" rIns="91425" tIns="45700">
              <a:noAutofit/>
            </a:bodyPr>
            <a:lstStyle/>
            <a:p>
              <a:pPr indent="0" lvl="0" marL="0" marR="0" rtl="0" algn="ctr">
                <a:lnSpc>
                  <a:spcPct val="8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Ps-LTP1 внесён в международную базу данных по аллергенам WHO/IUIS под аббревиатурой </a:t>
              </a:r>
              <a:r>
                <a:rPr b="1" i="0" lang="en-US" sz="1400" u="none" cap="none" strike="noStrike">
                  <a:solidFill>
                    <a:srgbClr val="FF0000"/>
                  </a:solidFill>
                  <a:latin typeface="Calibri"/>
                  <a:ea typeface="Calibri"/>
                  <a:cs typeface="Calibri"/>
                  <a:sym typeface="Calibri"/>
                </a:rPr>
                <a:t>Pis s 3</a:t>
              </a:r>
              <a:r>
                <a:rPr b="1" i="0" lang="en-US" sz="1400" u="none" cap="none" strike="noStrike">
                  <a:solidFill>
                    <a:srgbClr val="000000"/>
                  </a:solidFill>
                  <a:latin typeface="Calibri"/>
                  <a:ea typeface="Calibri"/>
                  <a:cs typeface="Calibri"/>
                  <a:sym typeface="Calibri"/>
                </a:rPr>
                <a:t>. </a:t>
              </a:r>
            </a:p>
          </p:txBody>
        </p:sp>
        <p:sp>
          <p:nvSpPr>
            <p:cNvPr id="3006" name="Shape 3006"/>
            <p:cNvSpPr txBox="1"/>
            <p:nvPr/>
          </p:nvSpPr>
          <p:spPr>
            <a:xfrm>
              <a:off x="1322793478" y="1804792952"/>
              <a:ext cx="810384232" cy="29797880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200" u="none" cap="none" strike="noStrike">
                  <a:solidFill>
                    <a:srgbClr val="000000"/>
                  </a:solidFill>
                  <a:latin typeface="Calibri"/>
                  <a:ea typeface="Calibri"/>
                  <a:cs typeface="Calibri"/>
                  <a:sym typeface="Calibri"/>
                </a:rPr>
                <a:t>Bogdanov I.V. et al. // BMC Plant Biology, 2016 </a:t>
              </a:r>
            </a:p>
          </p:txBody>
        </p:sp>
      </p:grpSp>
      <p:sp>
        <p:nvSpPr>
          <p:cNvPr id="3007" name="Shape 3007"/>
          <p:cNvSpPr txBox="1"/>
          <p:nvPr/>
        </p:nvSpPr>
        <p:spPr>
          <a:xfrm>
            <a:off x="5399087" y="2628900"/>
            <a:ext cx="3576637" cy="33813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600" u="none" cap="none" strike="noStrike">
                <a:solidFill>
                  <a:srgbClr val="000000"/>
                </a:solidFill>
                <a:latin typeface="Calibri"/>
                <a:ea typeface="Calibri"/>
                <a:cs typeface="Calibri"/>
                <a:sym typeface="Calibri"/>
              </a:rPr>
              <a:t>Противогрибковая активность Ag-LTP </a:t>
            </a:r>
          </a:p>
        </p:txBody>
      </p:sp>
      <p:sp>
        <p:nvSpPr>
          <p:cNvPr id="3008" name="Shape 3008"/>
          <p:cNvSpPr txBox="1"/>
          <p:nvPr/>
        </p:nvSpPr>
        <p:spPr>
          <a:xfrm>
            <a:off x="514350" y="379412"/>
            <a:ext cx="8188324" cy="36988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1" i="0" lang="en-US" sz="1800" u="none" cap="none" strike="noStrike">
                <a:solidFill>
                  <a:srgbClr val="000000"/>
                </a:solidFill>
                <a:latin typeface="Calibri"/>
                <a:ea typeface="Calibri"/>
                <a:cs typeface="Calibri"/>
                <a:sym typeface="Calibri"/>
              </a:rPr>
              <a:t>	</a:t>
            </a:r>
            <a:r>
              <a:rPr b="1" i="0" lang="en-US" sz="1800" u="none" cap="none" strike="noStrike">
                <a:solidFill>
                  <a:srgbClr val="0070C0"/>
                </a:solidFill>
                <a:latin typeface="Calibri"/>
                <a:ea typeface="Calibri"/>
                <a:cs typeface="Calibri"/>
                <a:sym typeface="Calibri"/>
              </a:rPr>
              <a:t>Отдел «Учебно-научный центр», рук. д.х.н. Т.В. Овчинникова</a:t>
            </a:r>
          </a:p>
        </p:txBody>
      </p:sp>
      <p:pic>
        <p:nvPicPr>
          <p:cNvPr id="3009" name="Shape 3009"/>
          <p:cNvPicPr preferRelativeResize="0"/>
          <p:nvPr/>
        </p:nvPicPr>
        <p:blipFill rotWithShape="1">
          <a:blip r:embed="rId10">
            <a:alphaModFix/>
          </a:blip>
          <a:srcRect b="0" l="0" r="726" t="0"/>
          <a:stretch/>
        </p:blipFill>
        <p:spPr>
          <a:xfrm>
            <a:off x="5478462" y="1001712"/>
            <a:ext cx="3173410" cy="1425572"/>
          </a:xfrm>
          <a:prstGeom prst="rect">
            <a:avLst/>
          </a:prstGeom>
          <a:noFill/>
          <a:ln>
            <a:noFill/>
          </a:ln>
        </p:spPr>
      </p:pic>
      <p:sp>
        <p:nvSpPr>
          <p:cNvPr id="3010" name="Shape 3010"/>
          <p:cNvSpPr txBox="1"/>
          <p:nvPr/>
        </p:nvSpPr>
        <p:spPr>
          <a:xfrm>
            <a:off x="5322887" y="720725"/>
            <a:ext cx="3449635" cy="30797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Дифференциальная экспрессия Ps-LTP1-3</a:t>
            </a:r>
          </a:p>
        </p:txBody>
      </p:sp>
      <p:pic>
        <p:nvPicPr>
          <p:cNvPr id="3011" name="Shape 3011"/>
          <p:cNvPicPr preferRelativeResize="0"/>
          <p:nvPr/>
        </p:nvPicPr>
        <p:blipFill rotWithShape="1">
          <a:blip r:embed="rId11">
            <a:alphaModFix/>
          </a:blip>
          <a:srcRect b="0" l="0" r="42123" t="0"/>
          <a:stretch/>
        </p:blipFill>
        <p:spPr>
          <a:xfrm>
            <a:off x="1762125" y="1300162"/>
            <a:ext cx="3543300" cy="858835"/>
          </a:xfrm>
          <a:prstGeom prst="rect">
            <a:avLst/>
          </a:prstGeom>
          <a:noFill/>
          <a:ln>
            <a:noFill/>
          </a:ln>
        </p:spPr>
      </p:pic>
      <p:sp>
        <p:nvSpPr>
          <p:cNvPr id="3012" name="Shape 3012"/>
          <p:cNvSpPr txBox="1"/>
          <p:nvPr/>
        </p:nvSpPr>
        <p:spPr>
          <a:xfrm>
            <a:off x="1751009" y="727075"/>
            <a:ext cx="3524248" cy="441324"/>
          </a:xfrm>
          <a:prstGeom prst="rect">
            <a:avLst/>
          </a:prstGeom>
          <a:noFill/>
          <a:ln>
            <a:noFill/>
          </a:ln>
        </p:spPr>
        <p:txBody>
          <a:bodyPr anchorCtr="0" anchor="t" bIns="45700" lIns="91425" rIns="91425" tIns="45700">
            <a:noAutofit/>
          </a:bodyPr>
          <a:lstStyle/>
          <a:p>
            <a:pPr indent="0" lvl="0" marL="0" marR="0" rtl="0" algn="ctr">
              <a:lnSpc>
                <a:spcPct val="80000"/>
              </a:lnSpc>
              <a:spcBef>
                <a:spcPts val="0"/>
              </a:spcBef>
              <a:spcAft>
                <a:spcPts val="0"/>
              </a:spcAft>
              <a:buClr>
                <a:srgbClr val="000000"/>
              </a:buClr>
              <a:buSzPct val="25000"/>
              <a:buFont typeface="Calibri"/>
              <a:buNone/>
            </a:pPr>
            <a:r>
              <a:rPr b="1" i="0" lang="en-US" sz="1400" u="none" cap="none" strike="noStrike">
                <a:solidFill>
                  <a:srgbClr val="000000"/>
                </a:solidFill>
                <a:latin typeface="Calibri"/>
                <a:ea typeface="Calibri"/>
                <a:cs typeface="Calibri"/>
                <a:sym typeface="Calibri"/>
              </a:rPr>
              <a:t>Аминокислотные последовательности изоформ  Ps-LTP1-3 гороха</a:t>
            </a:r>
          </a:p>
        </p:txBody>
      </p:sp>
      <p:pic>
        <p:nvPicPr>
          <p:cNvPr id="3013" name="Shape 3013"/>
          <p:cNvPicPr preferRelativeResize="0"/>
          <p:nvPr/>
        </p:nvPicPr>
        <p:blipFill rotWithShape="1">
          <a:blip r:embed="rId12">
            <a:alphaModFix/>
          </a:blip>
          <a:srcRect b="5112" l="929" r="2379" t="3513"/>
          <a:stretch/>
        </p:blipFill>
        <p:spPr>
          <a:xfrm>
            <a:off x="1779584" y="5589587"/>
            <a:ext cx="3522662" cy="906462"/>
          </a:xfrm>
          <a:prstGeom prst="rect">
            <a:avLst/>
          </a:prstGeom>
          <a:noFill/>
          <a:ln>
            <a:noFill/>
          </a:ln>
        </p:spPr>
      </p:pic>
      <p:pic>
        <p:nvPicPr>
          <p:cNvPr id="3014" name="Shape 3014"/>
          <p:cNvPicPr preferRelativeResize="0"/>
          <p:nvPr/>
        </p:nvPicPr>
        <p:blipFill rotWithShape="1">
          <a:blip r:embed="rId13">
            <a:alphaModFix/>
          </a:blip>
          <a:srcRect b="0" l="0" r="0" t="0"/>
          <a:stretch/>
        </p:blipFill>
        <p:spPr>
          <a:xfrm>
            <a:off x="41275" y="34925"/>
            <a:ext cx="652462" cy="99377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18" name="Shape 3018"/>
        <p:cNvGrpSpPr/>
        <p:nvPr/>
      </p:nvGrpSpPr>
      <p:grpSpPr>
        <a:xfrm>
          <a:off x="0" y="0"/>
          <a:ext cx="0" cy="0"/>
          <a:chOff x="0" y="0"/>
          <a:chExt cx="0" cy="0"/>
        </a:xfrm>
      </p:grpSpPr>
      <p:sp>
        <p:nvSpPr>
          <p:cNvPr id="3019" name="Shape 3019"/>
          <p:cNvSpPr txBox="1"/>
          <p:nvPr>
            <p:ph type="title"/>
          </p:nvPr>
        </p:nvSpPr>
        <p:spPr>
          <a:xfrm>
            <a:off x="722312" y="2362200"/>
            <a:ext cx="7772400" cy="2200275"/>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chemeClr val="lt2"/>
              </a:buClr>
              <a:buSzPct val="25000"/>
              <a:buFont typeface="Arial"/>
              <a:buNone/>
            </a:pPr>
            <a:r>
              <a:rPr b="0" i="0" lang="en-US" sz="4800" u="none" cap="none" strike="noStrike">
                <a:solidFill>
                  <a:schemeClr val="lt2"/>
                </a:solidFill>
                <a:latin typeface="Arial"/>
                <a:ea typeface="Arial"/>
                <a:cs typeface="Arial"/>
                <a:sym typeface="Arial"/>
              </a:rPr>
              <a:t>ЛАБОРАТОРИИ</a:t>
            </a:r>
          </a:p>
        </p:txBody>
      </p:sp>
      <p:sp>
        <p:nvSpPr>
          <p:cNvPr id="3020" name="Shape 3020"/>
          <p:cNvSpPr txBox="1"/>
          <p:nvPr>
            <p:ph idx="1" type="body"/>
          </p:nvPr>
        </p:nvSpPr>
        <p:spPr>
          <a:xfrm>
            <a:off x="722312" y="4627562"/>
            <a:ext cx="7772400" cy="1500187"/>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accent1"/>
              </a:buClr>
              <a:buSzPct val="25000"/>
              <a:buFont typeface="Arial"/>
              <a:buNone/>
            </a:pPr>
            <a:r>
              <a:t/>
            </a:r>
            <a:endParaRPr b="0" i="0" sz="4400" u="none" cap="none" strike="noStrike">
              <a:solidFill>
                <a:schemeClr val="lt2"/>
              </a:solidFill>
              <a:latin typeface="Times New Roman"/>
              <a:ea typeface="Times New Roman"/>
              <a:cs typeface="Times New Roman"/>
              <a:sym typeface="Times New Roman"/>
            </a:endParaRPr>
          </a:p>
          <a:p>
            <a:pPr indent="0" lvl="0" marL="0" marR="0" rtl="0" algn="l">
              <a:lnSpc>
                <a:spcPct val="100000"/>
              </a:lnSpc>
              <a:spcBef>
                <a:spcPts val="880"/>
              </a:spcBef>
              <a:spcAft>
                <a:spcPts val="0"/>
              </a:spcAft>
              <a:buClr>
                <a:schemeClr val="accent1"/>
              </a:buClr>
              <a:buSzPct val="25000"/>
              <a:buFont typeface="Arial"/>
              <a:buNone/>
            </a:pPr>
            <a:r>
              <a:t/>
            </a:r>
            <a:endParaRPr b="0" i="0" sz="4400" u="none" cap="none" strike="noStrike">
              <a:solidFill>
                <a:schemeClr val="lt2"/>
              </a:solidFill>
              <a:latin typeface="Times New Roman"/>
              <a:ea typeface="Times New Roman"/>
              <a:cs typeface="Times New Roman"/>
              <a:sym typeface="Times New Roman"/>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24" name="Shape 3024"/>
        <p:cNvGrpSpPr/>
        <p:nvPr/>
      </p:nvGrpSpPr>
      <p:grpSpPr>
        <a:xfrm>
          <a:off x="0" y="0"/>
          <a:ext cx="0" cy="0"/>
          <a:chOff x="0" y="0"/>
          <a:chExt cx="0" cy="0"/>
        </a:xfrm>
      </p:grpSpPr>
      <p:sp>
        <p:nvSpPr>
          <p:cNvPr id="3025" name="Shape 3025"/>
          <p:cNvSpPr/>
          <p:nvPr/>
        </p:nvSpPr>
        <p:spPr>
          <a:xfrm>
            <a:off x="1042987" y="44450"/>
            <a:ext cx="8101012" cy="549275"/>
          </a:xfrm>
          <a:prstGeom prst="rect">
            <a:avLst/>
          </a:prstGeom>
        </p:spPr>
        <p:txBody>
          <a:bodyPr>
            <a:prstTxWarp prst="textPlain"/>
          </a:bodyPr>
          <a:lstStyle/>
          <a:p>
            <a:pPr lvl="0" algn="l"/>
            <a:r>
              <a:rPr b="0" i="0">
                <a:ln cap="flat" cmpd="sng" w="9525">
                  <a:solidFill>
                    <a:srgbClr val="800080"/>
                  </a:solidFill>
                  <a:prstDash val="solid"/>
                  <a:miter/>
                  <a:headEnd len="med" w="med" type="none"/>
                  <a:tailEnd len="med" w="med" type="none"/>
                </a:ln>
                <a:solidFill>
                  <a:srgbClr val="FF0000"/>
                </a:solidFill>
                <a:latin typeface="Arial"/>
              </a:rPr>
              <a:t>Получение биосовместимых полимерно-капсулированных  реагентов на основе наночастиц с антистоксовой фотолюминесценцией (НАФ)  </a:t>
            </a:r>
          </a:p>
        </p:txBody>
      </p:sp>
      <p:pic>
        <p:nvPicPr>
          <p:cNvPr id="3026" name="Shape 3026"/>
          <p:cNvPicPr preferRelativeResize="0"/>
          <p:nvPr/>
        </p:nvPicPr>
        <p:blipFill rotWithShape="1">
          <a:blip r:embed="rId3">
            <a:alphaModFix/>
          </a:blip>
          <a:srcRect b="0" l="0" r="0" t="0"/>
          <a:stretch/>
        </p:blipFill>
        <p:spPr>
          <a:xfrm>
            <a:off x="6300787" y="1125537"/>
            <a:ext cx="2378074" cy="1522412"/>
          </a:xfrm>
          <a:prstGeom prst="rect">
            <a:avLst/>
          </a:prstGeom>
          <a:noFill/>
          <a:ln>
            <a:noFill/>
          </a:ln>
        </p:spPr>
      </p:pic>
      <p:pic>
        <p:nvPicPr>
          <p:cNvPr descr="Достижения2016-схема" id="3027" name="Shape 3027"/>
          <p:cNvPicPr preferRelativeResize="0"/>
          <p:nvPr/>
        </p:nvPicPr>
        <p:blipFill rotWithShape="1">
          <a:blip r:embed="rId4">
            <a:alphaModFix/>
          </a:blip>
          <a:srcRect b="0" l="0" r="0" t="0"/>
          <a:stretch/>
        </p:blipFill>
        <p:spPr>
          <a:xfrm>
            <a:off x="395287" y="1628775"/>
            <a:ext cx="3024187" cy="1493836"/>
          </a:xfrm>
          <a:prstGeom prst="rect">
            <a:avLst/>
          </a:prstGeom>
          <a:noFill/>
          <a:ln>
            <a:noFill/>
          </a:ln>
        </p:spPr>
      </p:pic>
      <p:pic>
        <p:nvPicPr>
          <p:cNvPr descr="Достижения2016-НАФ" id="3028" name="Shape 3028"/>
          <p:cNvPicPr preferRelativeResize="0"/>
          <p:nvPr/>
        </p:nvPicPr>
        <p:blipFill rotWithShape="1">
          <a:blip r:embed="rId5">
            <a:alphaModFix/>
          </a:blip>
          <a:srcRect b="0" l="0" r="0" t="0"/>
          <a:stretch/>
        </p:blipFill>
        <p:spPr>
          <a:xfrm>
            <a:off x="4643437" y="1557337"/>
            <a:ext cx="1035048" cy="1079499"/>
          </a:xfrm>
          <a:prstGeom prst="rect">
            <a:avLst/>
          </a:prstGeom>
          <a:noFill/>
          <a:ln>
            <a:noFill/>
          </a:ln>
        </p:spPr>
      </p:pic>
      <p:sp>
        <p:nvSpPr>
          <p:cNvPr id="3029" name="Shape 3029"/>
          <p:cNvSpPr txBox="1"/>
          <p:nvPr/>
        </p:nvSpPr>
        <p:spPr>
          <a:xfrm>
            <a:off x="395287" y="1196975"/>
            <a:ext cx="5165722"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CC3300"/>
              </a:buClr>
              <a:buSzPct val="100000"/>
              <a:buFont typeface="Noto Sans Symbols"/>
              <a:buChar char="❖"/>
            </a:pPr>
            <a:r>
              <a:rPr b="0" i="1" lang="en-US" sz="1200" u="none" cap="none" strike="noStrike">
                <a:solidFill>
                  <a:srgbClr val="0000FF"/>
                </a:solidFill>
                <a:latin typeface="Calibri"/>
                <a:ea typeface="Calibri"/>
                <a:cs typeface="Calibri"/>
                <a:sym typeface="Calibri"/>
              </a:rPr>
              <a:t>люминесценция в “окне прозрачности” биотканей</a:t>
            </a:r>
          </a:p>
          <a:p>
            <a:pPr indent="0" lvl="0" marL="0" marR="0" rtl="0" algn="l">
              <a:lnSpc>
                <a:spcPct val="100000"/>
              </a:lnSpc>
              <a:spcBef>
                <a:spcPts val="0"/>
              </a:spcBef>
              <a:spcAft>
                <a:spcPts val="0"/>
              </a:spcAft>
              <a:buClr>
                <a:srgbClr val="CC3300"/>
              </a:buClr>
              <a:buSzPct val="100000"/>
              <a:buFont typeface="Noto Sans Symbols"/>
              <a:buChar char="❖"/>
            </a:pPr>
            <a:r>
              <a:rPr b="0" i="1" lang="en-US" sz="1200" u="none" cap="none" strike="noStrike">
                <a:solidFill>
                  <a:srgbClr val="0000FF"/>
                </a:solidFill>
                <a:latin typeface="Calibri"/>
                <a:ea typeface="Calibri"/>
                <a:cs typeface="Calibri"/>
                <a:sym typeface="Calibri"/>
              </a:rPr>
              <a:t>глубокое проникновение ИК-излучения в биоткани</a:t>
            </a:r>
          </a:p>
        </p:txBody>
      </p:sp>
      <p:sp>
        <p:nvSpPr>
          <p:cNvPr id="3030" name="Shape 3030"/>
          <p:cNvSpPr txBox="1"/>
          <p:nvPr/>
        </p:nvSpPr>
        <p:spPr>
          <a:xfrm>
            <a:off x="4500562" y="2636834"/>
            <a:ext cx="1398587" cy="27463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FF"/>
              </a:buClr>
              <a:buSzPct val="25000"/>
              <a:buFont typeface="Calibri"/>
              <a:buNone/>
            </a:pPr>
            <a:r>
              <a:rPr b="0" i="1" lang="en-US" sz="1200" u="none" cap="none" strike="noStrike">
                <a:solidFill>
                  <a:srgbClr val="0000FF"/>
                </a:solidFill>
                <a:latin typeface="Calibri"/>
                <a:ea typeface="Calibri"/>
                <a:cs typeface="Calibri"/>
                <a:sym typeface="Calibri"/>
              </a:rPr>
              <a:t>Структура НАФ</a:t>
            </a:r>
          </a:p>
        </p:txBody>
      </p:sp>
      <p:pic>
        <p:nvPicPr>
          <p:cNvPr descr="Достижения2016" id="3031" name="Shape 3031"/>
          <p:cNvPicPr preferRelativeResize="0"/>
          <p:nvPr/>
        </p:nvPicPr>
        <p:blipFill rotWithShape="1">
          <a:blip r:embed="rId6">
            <a:alphaModFix/>
          </a:blip>
          <a:srcRect b="0" l="0" r="0" t="0"/>
          <a:stretch/>
        </p:blipFill>
        <p:spPr>
          <a:xfrm>
            <a:off x="1187450" y="3068634"/>
            <a:ext cx="6769100" cy="3478212"/>
          </a:xfrm>
          <a:prstGeom prst="rect">
            <a:avLst/>
          </a:prstGeom>
          <a:noFill/>
          <a:ln>
            <a:noFill/>
          </a:ln>
        </p:spPr>
      </p:pic>
      <p:sp>
        <p:nvSpPr>
          <p:cNvPr id="3032" name="Shape 3032"/>
          <p:cNvSpPr txBox="1"/>
          <p:nvPr/>
        </p:nvSpPr>
        <p:spPr>
          <a:xfrm>
            <a:off x="6227762" y="2565400"/>
            <a:ext cx="2713037"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FF"/>
              </a:buClr>
              <a:buSzPct val="25000"/>
              <a:buFont typeface="Calibri"/>
              <a:buNone/>
            </a:pPr>
            <a:r>
              <a:rPr b="0" i="1" lang="en-US" sz="1200" u="none" cap="none" strike="noStrike">
                <a:solidFill>
                  <a:srgbClr val="0000FF"/>
                </a:solidFill>
                <a:latin typeface="Calibri"/>
                <a:ea typeface="Calibri"/>
                <a:cs typeface="Calibri"/>
                <a:sym typeface="Calibri"/>
              </a:rPr>
              <a:t>Схема двухфотонного механизма </a:t>
            </a:r>
          </a:p>
          <a:p>
            <a:pPr indent="0" lvl="0" marL="0" marR="0" rtl="0" algn="l">
              <a:lnSpc>
                <a:spcPct val="100000"/>
              </a:lnSpc>
              <a:spcBef>
                <a:spcPts val="0"/>
              </a:spcBef>
              <a:spcAft>
                <a:spcPts val="0"/>
              </a:spcAft>
              <a:buClr>
                <a:srgbClr val="0000FF"/>
              </a:buClr>
              <a:buSzPct val="25000"/>
              <a:buFont typeface="Calibri"/>
              <a:buNone/>
            </a:pPr>
            <a:r>
              <a:rPr b="0" i="1" lang="en-US" sz="1200" u="none" cap="none" strike="noStrike">
                <a:solidFill>
                  <a:srgbClr val="0000FF"/>
                </a:solidFill>
                <a:latin typeface="Calibri"/>
                <a:ea typeface="Calibri"/>
                <a:cs typeface="Calibri"/>
                <a:sym typeface="Calibri"/>
              </a:rPr>
              <a:t>возбуждения фотолюминесценции</a:t>
            </a:r>
          </a:p>
        </p:txBody>
      </p:sp>
      <p:sp>
        <p:nvSpPr>
          <p:cNvPr id="3033" name="Shape 3033"/>
          <p:cNvSpPr txBox="1"/>
          <p:nvPr/>
        </p:nvSpPr>
        <p:spPr>
          <a:xfrm>
            <a:off x="1042987" y="3068634"/>
            <a:ext cx="3292474" cy="27463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990000"/>
              </a:buClr>
              <a:buSzPct val="25000"/>
              <a:buFont typeface="Calibri"/>
              <a:buNone/>
            </a:pPr>
            <a:r>
              <a:rPr b="0" i="1" lang="en-US" sz="1200" u="sng" cap="none" strike="noStrike">
                <a:solidFill>
                  <a:srgbClr val="990000"/>
                </a:solidFill>
                <a:latin typeface="Calibri"/>
                <a:ea typeface="Calibri"/>
                <a:cs typeface="Calibri"/>
                <a:sym typeface="Calibri"/>
              </a:rPr>
              <a:t>модификация амфифильными полимерами</a:t>
            </a:r>
          </a:p>
        </p:txBody>
      </p:sp>
      <p:sp>
        <p:nvSpPr>
          <p:cNvPr id="3034" name="Shape 3034"/>
          <p:cNvSpPr txBox="1"/>
          <p:nvPr/>
        </p:nvSpPr>
        <p:spPr>
          <a:xfrm>
            <a:off x="1187450" y="4292600"/>
            <a:ext cx="2622550" cy="36671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800" u="none" cap="none" strike="noStrike">
                <a:solidFill>
                  <a:srgbClr val="000000"/>
                </a:solidFill>
                <a:latin typeface="Calibri"/>
                <a:ea typeface="Calibri"/>
                <a:cs typeface="Calibri"/>
                <a:sym typeface="Calibri"/>
              </a:rPr>
              <a:t> </a:t>
            </a:r>
            <a:r>
              <a:rPr b="0" i="1" lang="en-US" sz="1200" u="none" cap="none" strike="noStrike">
                <a:solidFill>
                  <a:srgbClr val="0000FF"/>
                </a:solidFill>
                <a:latin typeface="Calibri"/>
                <a:ea typeface="Calibri"/>
                <a:cs typeface="Calibri"/>
                <a:sym typeface="Calibri"/>
              </a:rPr>
              <a:t>мечение онкомаркера HER2/neu</a:t>
            </a:r>
            <a:r>
              <a:rPr b="0" i="0" lang="en-US" sz="1800" u="none" cap="none" strike="noStrike">
                <a:solidFill>
                  <a:srgbClr val="000000"/>
                </a:solidFill>
                <a:latin typeface="Calibri"/>
                <a:ea typeface="Calibri"/>
                <a:cs typeface="Calibri"/>
                <a:sym typeface="Calibri"/>
              </a:rPr>
              <a:t> </a:t>
            </a:r>
          </a:p>
        </p:txBody>
      </p:sp>
      <p:sp>
        <p:nvSpPr>
          <p:cNvPr id="3035" name="Shape 3035"/>
          <p:cNvSpPr txBox="1"/>
          <p:nvPr/>
        </p:nvSpPr>
        <p:spPr>
          <a:xfrm>
            <a:off x="4643437" y="6340475"/>
            <a:ext cx="4248149" cy="257175"/>
          </a:xfrm>
          <a:prstGeom prst="rect">
            <a:avLst/>
          </a:prstGeom>
          <a:noFill/>
          <a:ln>
            <a:noFill/>
          </a:ln>
        </p:spPr>
        <p:txBody>
          <a:bodyPr anchorCtr="0" anchor="ctr" bIns="45700" lIns="91425" rIns="91425" tIns="45700">
            <a:noAutofit/>
          </a:bodyPr>
          <a:lstStyle/>
          <a:p>
            <a:pPr indent="0" lvl="0" marL="0" marR="0" rtl="0" algn="ctr">
              <a:lnSpc>
                <a:spcPct val="60000"/>
              </a:lnSpc>
              <a:spcBef>
                <a:spcPts val="0"/>
              </a:spcBef>
              <a:spcAft>
                <a:spcPts val="0"/>
              </a:spcAft>
              <a:buClr>
                <a:srgbClr val="0000FF"/>
              </a:buClr>
              <a:buSzPct val="25000"/>
              <a:buFont typeface="Calibri"/>
              <a:buNone/>
            </a:pPr>
            <a:r>
              <a:rPr b="0" i="1" lang="en-US" sz="1200" u="none" cap="none" strike="noStrike">
                <a:solidFill>
                  <a:srgbClr val="0000FF"/>
                </a:solidFill>
                <a:latin typeface="Calibri"/>
                <a:ea typeface="Calibri"/>
                <a:cs typeface="Calibri"/>
                <a:sym typeface="Calibri"/>
              </a:rPr>
              <a:t>исследование биораспределения частиц по органам</a:t>
            </a:r>
            <a:r>
              <a:rPr b="0" i="1" lang="en-US" sz="1800" u="none" cap="none" strike="noStrike">
                <a:solidFill>
                  <a:srgbClr val="0000FF"/>
                </a:solidFill>
                <a:latin typeface="Calibri"/>
                <a:ea typeface="Calibri"/>
                <a:cs typeface="Calibri"/>
                <a:sym typeface="Calibri"/>
              </a:rPr>
              <a:t> </a:t>
            </a:r>
          </a:p>
        </p:txBody>
      </p:sp>
      <p:sp>
        <p:nvSpPr>
          <p:cNvPr id="3036" name="Shape 3036"/>
          <p:cNvSpPr txBox="1"/>
          <p:nvPr/>
        </p:nvSpPr>
        <p:spPr>
          <a:xfrm>
            <a:off x="5148262" y="4868862"/>
            <a:ext cx="3170235" cy="27463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990000"/>
              </a:buClr>
              <a:buSzPct val="25000"/>
              <a:buFont typeface="Calibri"/>
              <a:buNone/>
            </a:pPr>
            <a:r>
              <a:rPr b="0" i="1" lang="en-US" sz="1200" u="sng" cap="none" strike="noStrike">
                <a:solidFill>
                  <a:srgbClr val="990000"/>
                </a:solidFill>
                <a:latin typeface="Calibri"/>
                <a:ea typeface="Calibri"/>
                <a:cs typeface="Calibri"/>
                <a:sym typeface="Calibri"/>
              </a:rPr>
              <a:t>включение в полиакролеиновые частицы</a:t>
            </a:r>
          </a:p>
        </p:txBody>
      </p:sp>
      <p:sp>
        <p:nvSpPr>
          <p:cNvPr id="3037" name="Shape 3037"/>
          <p:cNvSpPr txBox="1"/>
          <p:nvPr/>
        </p:nvSpPr>
        <p:spPr>
          <a:xfrm>
            <a:off x="5435600" y="4292600"/>
            <a:ext cx="2047873" cy="36671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FF"/>
              </a:buClr>
              <a:buSzPct val="25000"/>
              <a:buFont typeface="Calibri"/>
              <a:buNone/>
            </a:pPr>
            <a:r>
              <a:rPr b="0" i="1" lang="en-US" sz="1200" u="none" cap="none" strike="noStrike">
                <a:solidFill>
                  <a:srgbClr val="0000FF"/>
                </a:solidFill>
                <a:latin typeface="Calibri"/>
                <a:ea typeface="Calibri"/>
                <a:cs typeface="Calibri"/>
                <a:sym typeface="Calibri"/>
              </a:rPr>
              <a:t>доставка НАФ в опухоль</a:t>
            </a:r>
            <a:r>
              <a:rPr b="0" i="0" lang="en-US" sz="1800" u="none" cap="none" strike="noStrike">
                <a:solidFill>
                  <a:srgbClr val="000000"/>
                </a:solidFill>
                <a:latin typeface="Calibri"/>
                <a:ea typeface="Calibri"/>
                <a:cs typeface="Calibri"/>
                <a:sym typeface="Calibri"/>
              </a:rPr>
              <a:t> </a:t>
            </a:r>
          </a:p>
        </p:txBody>
      </p:sp>
      <p:sp>
        <p:nvSpPr>
          <p:cNvPr id="3038" name="Shape 3038"/>
          <p:cNvSpPr txBox="1"/>
          <p:nvPr/>
        </p:nvSpPr>
        <p:spPr>
          <a:xfrm>
            <a:off x="5003800" y="3068634"/>
            <a:ext cx="2666998" cy="27463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990000"/>
              </a:buClr>
              <a:buSzPct val="25000"/>
              <a:buFont typeface="Calibri"/>
              <a:buNone/>
            </a:pPr>
            <a:r>
              <a:rPr b="0" i="1" lang="en-US" sz="1200" u="sng" cap="none" strike="noStrike">
                <a:solidFill>
                  <a:srgbClr val="990000"/>
                </a:solidFill>
                <a:latin typeface="Calibri"/>
                <a:ea typeface="Calibri"/>
                <a:cs typeface="Calibri"/>
                <a:sym typeface="Calibri"/>
              </a:rPr>
              <a:t>поверхностная ПЭГ-модификация</a:t>
            </a:r>
          </a:p>
        </p:txBody>
      </p:sp>
      <p:sp>
        <p:nvSpPr>
          <p:cNvPr id="3039" name="Shape 3039"/>
          <p:cNvSpPr txBox="1"/>
          <p:nvPr/>
        </p:nvSpPr>
        <p:spPr>
          <a:xfrm>
            <a:off x="1476375" y="4868862"/>
            <a:ext cx="2416175" cy="27463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990000"/>
              </a:buClr>
              <a:buSzPct val="25000"/>
              <a:buFont typeface="Calibri"/>
              <a:buNone/>
            </a:pPr>
            <a:r>
              <a:rPr b="0" i="1" lang="en-US" sz="1200" u="sng" cap="none" strike="noStrike">
                <a:solidFill>
                  <a:srgbClr val="990000"/>
                </a:solidFill>
                <a:latin typeface="Calibri"/>
                <a:ea typeface="Calibri"/>
                <a:cs typeface="Calibri"/>
                <a:sym typeface="Calibri"/>
              </a:rPr>
              <a:t>нанокомплекс с рибофлавином</a:t>
            </a:r>
          </a:p>
        </p:txBody>
      </p:sp>
      <p:sp>
        <p:nvSpPr>
          <p:cNvPr id="3040" name="Shape 3040"/>
          <p:cNvSpPr txBox="1"/>
          <p:nvPr/>
        </p:nvSpPr>
        <p:spPr>
          <a:xfrm>
            <a:off x="1187450" y="6323012"/>
            <a:ext cx="2897185" cy="27463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FF"/>
              </a:buClr>
              <a:buSzPct val="25000"/>
              <a:buFont typeface="Calibri"/>
              <a:buNone/>
            </a:pPr>
            <a:r>
              <a:rPr b="0" i="1" lang="en-US" sz="1200" u="none" cap="none" strike="noStrike">
                <a:solidFill>
                  <a:srgbClr val="0000FF"/>
                </a:solidFill>
                <a:latin typeface="Calibri"/>
                <a:ea typeface="Calibri"/>
                <a:cs typeface="Calibri"/>
                <a:sym typeface="Calibri"/>
              </a:rPr>
              <a:t>фотодинамическая терапия опухоли</a:t>
            </a:r>
          </a:p>
        </p:txBody>
      </p:sp>
      <p:sp>
        <p:nvSpPr>
          <p:cNvPr id="3041" name="Shape 3041"/>
          <p:cNvSpPr txBox="1"/>
          <p:nvPr/>
        </p:nvSpPr>
        <p:spPr>
          <a:xfrm>
            <a:off x="-1585" y="530225"/>
            <a:ext cx="9145586" cy="677861"/>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70C0"/>
              </a:buClr>
              <a:buSzPct val="25000"/>
              <a:buFont typeface="Calibri"/>
              <a:buNone/>
            </a:pPr>
            <a:r>
              <a:rPr b="1" i="0" lang="en-US" sz="1400" u="none" cap="none" strike="noStrike">
                <a:solidFill>
                  <a:srgbClr val="0070C0"/>
                </a:solidFill>
                <a:latin typeface="Calibri"/>
                <a:ea typeface="Calibri"/>
                <a:cs typeface="Calibri"/>
                <a:sym typeface="Calibri"/>
              </a:rPr>
              <a:t>Лаборатория  полимеров для биологии(В.П.Зубов) </a:t>
            </a:r>
            <a:r>
              <a:rPr b="1" i="1" lang="en-US" sz="1400" u="none" cap="none" strike="noStrike">
                <a:solidFill>
                  <a:srgbClr val="000000"/>
                </a:solidFill>
                <a:latin typeface="Calibri"/>
                <a:ea typeface="Calibri"/>
                <a:cs typeface="Calibri"/>
                <a:sym typeface="Calibri"/>
              </a:rPr>
              <a:t>Зубов В.П., Генералова А.Н. </a:t>
            </a:r>
          </a:p>
          <a:p>
            <a:pPr indent="0" lvl="0" marL="0" marR="0" rtl="0" algn="ctr">
              <a:lnSpc>
                <a:spcPct val="100000"/>
              </a:lnSpc>
              <a:spcBef>
                <a:spcPts val="0"/>
              </a:spcBef>
              <a:spcAft>
                <a:spcPts val="0"/>
              </a:spcAft>
              <a:buClr>
                <a:srgbClr val="000000"/>
              </a:buClr>
              <a:buSzPct val="25000"/>
              <a:buFont typeface="Calibri"/>
              <a:buNone/>
            </a:pPr>
            <a:r>
              <a:rPr b="0" i="1" lang="en-US" sz="1200" u="none" cap="none" strike="noStrike">
                <a:solidFill>
                  <a:srgbClr val="000000"/>
                </a:solidFill>
                <a:latin typeface="Calibri"/>
                <a:ea typeface="Calibri"/>
                <a:cs typeface="Calibri"/>
                <a:sym typeface="Calibri"/>
              </a:rPr>
              <a:t>совместно с лабораторией молекулярной иммунологии ИБХ ФНИЦ «Кристаллография и фотоника» РАН, Московским технологическим университетом, РОНЦ им. Н.Н. Блохина и Университетом Маккуори (Австралия)</a:t>
            </a:r>
            <a:r>
              <a:rPr b="0" i="0" lang="en-US" sz="1200" u="none" cap="none" strike="noStrike">
                <a:solidFill>
                  <a:srgbClr val="000000"/>
                </a:solidFill>
                <a:latin typeface="Calibri"/>
                <a:ea typeface="Calibri"/>
                <a:cs typeface="Calibri"/>
                <a:sym typeface="Calibri"/>
              </a:rPr>
              <a:t> </a:t>
            </a:r>
          </a:p>
        </p:txBody>
      </p:sp>
      <p:sp>
        <p:nvSpPr>
          <p:cNvPr id="3042" name="Shape 3042"/>
          <p:cNvSpPr txBox="1"/>
          <p:nvPr/>
        </p:nvSpPr>
        <p:spPr>
          <a:xfrm>
            <a:off x="107950" y="4581525"/>
            <a:ext cx="3925887" cy="33654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800" u="none" cap="none" strike="noStrike">
                <a:solidFill>
                  <a:srgbClr val="000000"/>
                </a:solidFill>
                <a:latin typeface="Calibri"/>
                <a:ea typeface="Calibri"/>
                <a:cs typeface="Calibri"/>
                <a:sym typeface="Calibri"/>
              </a:rPr>
              <a:t>E.A. Grebenik, A. Nadort, A.N.</a:t>
            </a:r>
            <a:r>
              <a:rPr b="1" i="0" lang="en-US" sz="800" u="none" cap="none" strike="noStrike">
                <a:solidFill>
                  <a:srgbClr val="000000"/>
                </a:solidFill>
                <a:latin typeface="Calibri"/>
                <a:ea typeface="Calibri"/>
                <a:cs typeface="Calibri"/>
                <a:sym typeface="Calibri"/>
              </a:rPr>
              <a:t> </a:t>
            </a:r>
            <a:r>
              <a:rPr b="0" i="0" lang="en-US" sz="800" u="none" cap="none" strike="noStrike">
                <a:solidFill>
                  <a:srgbClr val="000000"/>
                </a:solidFill>
                <a:latin typeface="Calibri"/>
                <a:ea typeface="Calibri"/>
                <a:cs typeface="Calibri"/>
                <a:sym typeface="Calibri"/>
              </a:rPr>
              <a:t>Generalova, V.P.Zubov, et al. </a:t>
            </a:r>
            <a:r>
              <a:rPr b="1" i="1" lang="en-US" sz="800" u="none" cap="none" strike="noStrike">
                <a:solidFill>
                  <a:srgbClr val="000000"/>
                </a:solidFill>
                <a:latin typeface="Calibri"/>
                <a:ea typeface="Calibri"/>
                <a:cs typeface="Calibri"/>
                <a:sym typeface="Calibri"/>
              </a:rPr>
              <a:t>J.of Biomedical Optics</a:t>
            </a:r>
            <a:r>
              <a:rPr b="0" i="0" lang="en-US" sz="800" u="none" cap="none" strike="noStrike">
                <a:solidFill>
                  <a:srgbClr val="000000"/>
                </a:solidFill>
                <a:latin typeface="Calibri"/>
                <a:ea typeface="Calibri"/>
                <a:cs typeface="Calibri"/>
                <a:sym typeface="Calibri"/>
              </a:rPr>
              <a:t>, 2013, V 18 (7), 076004-(1-10) </a:t>
            </a:r>
          </a:p>
        </p:txBody>
      </p:sp>
      <p:sp>
        <p:nvSpPr>
          <p:cNvPr id="3043" name="Shape 3043"/>
          <p:cNvSpPr txBox="1"/>
          <p:nvPr/>
        </p:nvSpPr>
        <p:spPr>
          <a:xfrm>
            <a:off x="5110162" y="4581525"/>
            <a:ext cx="4033837" cy="336548"/>
          </a:xfrm>
          <a:prstGeom prst="rect">
            <a:avLst/>
          </a:prstGeom>
          <a:solidFill>
            <a:srgbClr val="FFFFFF"/>
          </a:solid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800" u="none" cap="none" strike="noStrike">
                <a:solidFill>
                  <a:srgbClr val="000000"/>
                </a:solidFill>
                <a:latin typeface="Calibri"/>
                <a:ea typeface="Calibri"/>
                <a:cs typeface="Calibri"/>
                <a:sym typeface="Calibri"/>
              </a:rPr>
              <a:t>Generalova A.N., Rocheva V.V., Zubov V.P., et al.,  </a:t>
            </a:r>
            <a:r>
              <a:rPr b="1" i="1" lang="en-US" sz="800" u="none" cap="none" strike="noStrike">
                <a:solidFill>
                  <a:srgbClr val="000000"/>
                </a:solidFill>
                <a:latin typeface="Calibri"/>
                <a:ea typeface="Calibri"/>
                <a:cs typeface="Calibri"/>
                <a:sym typeface="Calibri"/>
              </a:rPr>
              <a:t>RSC Advances.</a:t>
            </a:r>
            <a:r>
              <a:rPr b="0" i="0" lang="en-US" sz="800" u="none" cap="none" strike="noStrike">
                <a:solidFill>
                  <a:srgbClr val="000000"/>
                </a:solidFill>
                <a:latin typeface="Calibri"/>
                <a:ea typeface="Calibri"/>
                <a:cs typeface="Calibri"/>
                <a:sym typeface="Calibri"/>
              </a:rPr>
              <a:t> 2016. V.6, P.30089–30097. </a:t>
            </a:r>
          </a:p>
        </p:txBody>
      </p:sp>
      <p:sp>
        <p:nvSpPr>
          <p:cNvPr id="3044" name="Shape 3044"/>
          <p:cNvSpPr txBox="1"/>
          <p:nvPr/>
        </p:nvSpPr>
        <p:spPr>
          <a:xfrm>
            <a:off x="5076825" y="6521450"/>
            <a:ext cx="4067175" cy="33654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800" u="none" cap="none" strike="noStrike">
                <a:solidFill>
                  <a:srgbClr val="000000"/>
                </a:solidFill>
                <a:latin typeface="Calibri"/>
                <a:ea typeface="Calibri"/>
                <a:cs typeface="Calibri"/>
                <a:sym typeface="Calibri"/>
              </a:rPr>
              <a:t>A.N. Generalova, I.K. Kochneva, E.V. Khaydukov, V.P. Zubov, et al. </a:t>
            </a:r>
            <a:r>
              <a:rPr b="1" i="1" lang="en-US" sz="800" u="none" cap="none" strike="noStrike">
                <a:solidFill>
                  <a:srgbClr val="000000"/>
                </a:solidFill>
                <a:latin typeface="Calibri"/>
                <a:ea typeface="Calibri"/>
                <a:cs typeface="Calibri"/>
                <a:sym typeface="Calibri"/>
              </a:rPr>
              <a:t>Nanoscale</a:t>
            </a:r>
            <a:r>
              <a:rPr b="0" i="0" lang="en-US" sz="800" u="none" cap="none" strike="noStrike">
                <a:solidFill>
                  <a:srgbClr val="000000"/>
                </a:solidFill>
                <a:latin typeface="Calibri"/>
                <a:ea typeface="Calibri"/>
                <a:cs typeface="Calibri"/>
                <a:sym typeface="Calibri"/>
              </a:rPr>
              <a:t>, 2015, 7, 1709-1717. </a:t>
            </a:r>
          </a:p>
        </p:txBody>
      </p:sp>
      <p:sp>
        <p:nvSpPr>
          <p:cNvPr id="3045" name="Shape 3045"/>
          <p:cNvSpPr txBox="1"/>
          <p:nvPr/>
        </p:nvSpPr>
        <p:spPr>
          <a:xfrm>
            <a:off x="0" y="6521450"/>
            <a:ext cx="4033837" cy="33654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800" u="none" cap="none" strike="noStrike">
                <a:solidFill>
                  <a:srgbClr val="000000"/>
                </a:solidFill>
                <a:latin typeface="Calibri"/>
                <a:ea typeface="Calibri"/>
                <a:cs typeface="Calibri"/>
                <a:sym typeface="Calibri"/>
              </a:rPr>
              <a:t>E.V. Khaydukov, K. E. Mironova, V.A. Semchishen, A. N. Generalova, et al., </a:t>
            </a:r>
            <a:r>
              <a:rPr b="1" i="1" lang="en-US" sz="800" u="none" cap="none" strike="noStrike">
                <a:solidFill>
                  <a:srgbClr val="000000"/>
                </a:solidFill>
                <a:latin typeface="Calibri"/>
                <a:ea typeface="Calibri"/>
                <a:cs typeface="Calibri"/>
                <a:sym typeface="Calibri"/>
              </a:rPr>
              <a:t>Sci. Rep</a:t>
            </a:r>
            <a:r>
              <a:rPr b="0" i="0" lang="en-US" sz="800" u="none" cap="none" strike="noStrike">
                <a:solidFill>
                  <a:srgbClr val="000000"/>
                </a:solidFill>
                <a:latin typeface="Calibri"/>
                <a:ea typeface="Calibri"/>
                <a:cs typeface="Calibri"/>
                <a:sym typeface="Calibri"/>
              </a:rPr>
              <a:t>. 2016, 6, 35103</a:t>
            </a:r>
          </a:p>
        </p:txBody>
      </p:sp>
      <p:sp>
        <p:nvSpPr>
          <p:cNvPr id="3046" name="Shape 3046"/>
          <p:cNvSpPr txBox="1"/>
          <p:nvPr/>
        </p:nvSpPr>
        <p:spPr>
          <a:xfrm>
            <a:off x="4572000" y="1268412"/>
            <a:ext cx="1233487" cy="30479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FF"/>
              </a:buClr>
              <a:buSzPct val="25000"/>
              <a:buFont typeface="Calibri"/>
              <a:buNone/>
            </a:pPr>
            <a:r>
              <a:rPr b="0" i="0" lang="en-US" sz="1400" u="none" cap="none" strike="noStrike">
                <a:solidFill>
                  <a:srgbClr val="0000FF"/>
                </a:solidFill>
                <a:latin typeface="Calibri"/>
                <a:ea typeface="Calibri"/>
                <a:cs typeface="Calibri"/>
                <a:sym typeface="Calibri"/>
              </a:rPr>
              <a:t>NaYF</a:t>
            </a:r>
            <a:r>
              <a:rPr b="0" baseline="-25000" i="0" lang="en-US" sz="1400" u="none" cap="none" strike="noStrike">
                <a:solidFill>
                  <a:srgbClr val="0000FF"/>
                </a:solidFill>
                <a:latin typeface="Calibri"/>
                <a:ea typeface="Calibri"/>
                <a:cs typeface="Calibri"/>
                <a:sym typeface="Calibri"/>
              </a:rPr>
              <a:t>4</a:t>
            </a:r>
            <a:r>
              <a:rPr b="0" i="0" lang="en-US" sz="1400" u="none" cap="none" strike="noStrike">
                <a:solidFill>
                  <a:srgbClr val="0000FF"/>
                </a:solidFill>
                <a:latin typeface="Calibri"/>
                <a:ea typeface="Calibri"/>
                <a:cs typeface="Calibri"/>
                <a:sym typeface="Calibri"/>
              </a:rPr>
              <a:t>:Er/Tm</a:t>
            </a:r>
          </a:p>
        </p:txBody>
      </p:sp>
      <p:pic>
        <p:nvPicPr>
          <p:cNvPr id="3047" name="Shape 3047"/>
          <p:cNvPicPr preferRelativeResize="0"/>
          <p:nvPr/>
        </p:nvPicPr>
        <p:blipFill rotWithShape="1">
          <a:blip r:embed="rId7">
            <a:alphaModFix/>
          </a:blip>
          <a:srcRect b="0" l="0" r="0" t="0"/>
          <a:stretch/>
        </p:blipFill>
        <p:spPr>
          <a:xfrm>
            <a:off x="68259" y="33335"/>
            <a:ext cx="549275" cy="83661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51" name="Shape 3051"/>
        <p:cNvGrpSpPr/>
        <p:nvPr/>
      </p:nvGrpSpPr>
      <p:grpSpPr>
        <a:xfrm>
          <a:off x="0" y="0"/>
          <a:ext cx="0" cy="0"/>
          <a:chOff x="0" y="0"/>
          <a:chExt cx="0" cy="0"/>
        </a:xfrm>
      </p:grpSpPr>
      <p:pic>
        <p:nvPicPr>
          <p:cNvPr id="3052" name="Shape 3052"/>
          <p:cNvPicPr preferRelativeResize="0"/>
          <p:nvPr/>
        </p:nvPicPr>
        <p:blipFill rotWithShape="1">
          <a:blip r:embed="rId3">
            <a:alphaModFix/>
          </a:blip>
          <a:srcRect b="0" l="0" r="0" t="0"/>
          <a:stretch/>
        </p:blipFill>
        <p:spPr>
          <a:xfrm>
            <a:off x="2143125" y="2857500"/>
            <a:ext cx="4719637" cy="3714750"/>
          </a:xfrm>
          <a:prstGeom prst="rect">
            <a:avLst/>
          </a:prstGeom>
          <a:noFill/>
          <a:ln>
            <a:noFill/>
          </a:ln>
        </p:spPr>
      </p:pic>
      <p:sp>
        <p:nvSpPr>
          <p:cNvPr id="3053" name="Shape 3053"/>
          <p:cNvSpPr txBox="1"/>
          <p:nvPr/>
        </p:nvSpPr>
        <p:spPr>
          <a:xfrm>
            <a:off x="285750" y="214312"/>
            <a:ext cx="8501061" cy="2800349"/>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0" lang="en-US" sz="1800" u="none" cap="none" strike="noStrike">
                <a:solidFill>
                  <a:srgbClr val="000000"/>
                </a:solidFill>
                <a:latin typeface="Calibri"/>
                <a:ea typeface="Calibri"/>
                <a:cs typeface="Calibri"/>
                <a:sym typeface="Calibri"/>
              </a:rPr>
              <a:t>Биотехнологическое получение рекомбинантных аналогов природных ингибиторов тромбина из различных кровососущих организмов </a:t>
            </a:r>
          </a:p>
          <a:p>
            <a:pPr indent="0" lvl="0" marL="0" marR="0" rtl="0" algn="ctr">
              <a:lnSpc>
                <a:spcPct val="100000"/>
              </a:lnSpc>
              <a:spcBef>
                <a:spcPts val="0"/>
              </a:spcBef>
              <a:spcAft>
                <a:spcPts val="0"/>
              </a:spcAft>
              <a:buClr>
                <a:srgbClr val="000000"/>
              </a:buClr>
              <a:buSzPct val="25000"/>
              <a:buFont typeface="Calibri"/>
              <a:buNone/>
            </a:pPr>
            <a:r>
              <a:rPr b="0" i="0" lang="en-US" sz="1400" u="none" cap="none" strike="noStrike">
                <a:solidFill>
                  <a:srgbClr val="000000"/>
                </a:solidFill>
                <a:latin typeface="Calibri"/>
                <a:ea typeface="Calibri"/>
                <a:cs typeface="Calibri"/>
                <a:sym typeface="Calibri"/>
              </a:rPr>
              <a:t>Есипов Р.С., Костромина М.А., Муравьева Т.И. (</a:t>
            </a:r>
            <a:r>
              <a:rPr b="1" i="0" lang="en-US" sz="1400" u="none" cap="none" strike="noStrike">
                <a:solidFill>
                  <a:srgbClr val="0070C0"/>
                </a:solidFill>
                <a:latin typeface="Calibri"/>
                <a:ea typeface="Calibri"/>
                <a:cs typeface="Calibri"/>
                <a:sym typeface="Calibri"/>
              </a:rPr>
              <a:t>лаб. Биотехнологии Мирошников А.И.</a:t>
            </a:r>
            <a:r>
              <a:rPr b="0" i="1" lang="en-US" sz="1400" u="none" cap="none" strike="noStrike">
                <a:solidFill>
                  <a:srgbClr val="000000"/>
                </a:solidFill>
                <a:latin typeface="Calibri"/>
                <a:ea typeface="Calibri"/>
                <a:cs typeface="Calibri"/>
                <a:sym typeface="Calibri"/>
              </a:rPr>
              <a:t>) </a:t>
            </a:r>
          </a:p>
          <a:p>
            <a:pPr indent="0" lvl="0" marL="0" marR="0" rtl="0" algn="l">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Разработан биотехнологический интеин-опосредованныйспособ получения полипептидов с антитромботической активностью, таких как анофелин из Anopheles albimanus, вариегин из Amblyommavariegatum, гаемадин из Haemadipsasylvestris, гирудин-1 из Hirudomedicinalis. С использованием разработанного амидолитического теста была определена антитромботическая активность полученных рекомбинантных полипептидов в сравнении с фармацевтическим препарато мDesirudin/Revask/Iprivask (Canyon Pharmaceutica Inc.), действующим веществом которого является рекомбинантный гирудин-1. Увеличение времен свертывания плазмы крови (тромбинового, протромбинового и активированного частичного тромбопластинового) наблюдалось в ряду анофелин‒&gt;вариегин‒&gt;гаемадин‒&gt;гирудин-1. На основании полученных результатов в проведенных экспериментах наиболее перспективным антитромботическим препаратом является вариегиниз Amblyommavariegatum, представляющий собой бивалентный ингибитор тромбина с молекулярной массой 3 кДа. </a:t>
            </a:r>
          </a:p>
        </p:txBody>
      </p:sp>
      <p:pic>
        <p:nvPicPr>
          <p:cNvPr id="3054" name="Shape 3054"/>
          <p:cNvPicPr preferRelativeResize="0"/>
          <p:nvPr/>
        </p:nvPicPr>
        <p:blipFill rotWithShape="1">
          <a:blip r:embed="rId4">
            <a:alphaModFix/>
          </a:blip>
          <a:srcRect b="0" l="0" r="0" t="0"/>
          <a:stretch/>
        </p:blipFill>
        <p:spPr>
          <a:xfrm>
            <a:off x="107950" y="44450"/>
            <a:ext cx="652462" cy="99377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58" name="Shape 3058"/>
        <p:cNvGrpSpPr/>
        <p:nvPr/>
      </p:nvGrpSpPr>
      <p:grpSpPr>
        <a:xfrm>
          <a:off x="0" y="0"/>
          <a:ext cx="0" cy="0"/>
          <a:chOff x="0" y="0"/>
          <a:chExt cx="0" cy="0"/>
        </a:xfrm>
      </p:grpSpPr>
      <p:grpSp>
        <p:nvGrpSpPr>
          <p:cNvPr id="3059" name="Shape 3059"/>
          <p:cNvGrpSpPr/>
          <p:nvPr/>
        </p:nvGrpSpPr>
        <p:grpSpPr>
          <a:xfrm>
            <a:off x="360361" y="692150"/>
            <a:ext cx="8604247" cy="4116387"/>
            <a:chOff x="809625" y="7353300"/>
            <a:chExt cx="17868897" cy="8551861"/>
          </a:xfrm>
        </p:grpSpPr>
        <p:sp>
          <p:nvSpPr>
            <p:cNvPr id="3060" name="Shape 3060"/>
            <p:cNvSpPr txBox="1"/>
            <p:nvPr/>
          </p:nvSpPr>
          <p:spPr>
            <a:xfrm>
              <a:off x="11949110" y="14982825"/>
              <a:ext cx="6729412" cy="673099"/>
            </a:xfrm>
            <a:prstGeom prst="rect">
              <a:avLst/>
            </a:prstGeom>
            <a:solidFill>
              <a:srgbClr val="FFFFFF"/>
            </a:solid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Lavrentyeva et al., Reprod Fert Develop, 2015</a:t>
              </a:r>
            </a:p>
          </p:txBody>
        </p:sp>
        <p:grpSp>
          <p:nvGrpSpPr>
            <p:cNvPr id="3061" name="Shape 3061"/>
            <p:cNvGrpSpPr/>
            <p:nvPr/>
          </p:nvGrpSpPr>
          <p:grpSpPr>
            <a:xfrm>
              <a:off x="809625" y="7353300"/>
              <a:ext cx="17795873" cy="8551861"/>
              <a:chOff x="809625" y="9105900"/>
              <a:chExt cx="17795873" cy="8551861"/>
            </a:xfrm>
          </p:grpSpPr>
          <p:pic>
            <p:nvPicPr>
              <p:cNvPr descr="Fig" id="3062" name="Shape 3062"/>
              <p:cNvPicPr preferRelativeResize="0"/>
              <p:nvPr/>
            </p:nvPicPr>
            <p:blipFill rotWithShape="1">
              <a:blip r:embed="rId3">
                <a:alphaModFix/>
              </a:blip>
              <a:srcRect b="0" l="0" r="0" t="0"/>
              <a:stretch/>
            </p:blipFill>
            <p:spPr>
              <a:xfrm>
                <a:off x="13052425" y="9105900"/>
                <a:ext cx="5553073" cy="7392987"/>
              </a:xfrm>
              <a:prstGeom prst="rect">
                <a:avLst/>
              </a:prstGeom>
              <a:noFill/>
              <a:ln>
                <a:noFill/>
              </a:ln>
            </p:spPr>
          </p:pic>
          <p:grpSp>
            <p:nvGrpSpPr>
              <p:cNvPr id="3063" name="Shape 3063"/>
              <p:cNvGrpSpPr/>
              <p:nvPr/>
            </p:nvGrpSpPr>
            <p:grpSpPr>
              <a:xfrm>
                <a:off x="809625" y="9256709"/>
                <a:ext cx="12120562" cy="8401051"/>
                <a:chOff x="809625" y="9256709"/>
                <a:chExt cx="12120562" cy="8401051"/>
              </a:xfrm>
            </p:grpSpPr>
            <p:sp>
              <p:nvSpPr>
                <p:cNvPr id="3064" name="Shape 3064"/>
                <p:cNvSpPr txBox="1"/>
                <p:nvPr/>
              </p:nvSpPr>
              <p:spPr>
                <a:xfrm>
                  <a:off x="1408112" y="16586200"/>
                  <a:ext cx="6667500" cy="1071561"/>
                </a:xfrm>
                <a:prstGeom prst="rect">
                  <a:avLst/>
                </a:prstGeom>
                <a:solidFill>
                  <a:srgbClr val="FFFFFF"/>
                </a:solid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Fulka et al., Trends Mol Med., 2015 (обзор)</a:t>
                  </a:r>
                </a:p>
              </p:txBody>
            </p:sp>
            <p:grpSp>
              <p:nvGrpSpPr>
                <p:cNvPr id="3065" name="Shape 3065"/>
                <p:cNvGrpSpPr/>
                <p:nvPr/>
              </p:nvGrpSpPr>
              <p:grpSpPr>
                <a:xfrm>
                  <a:off x="809625" y="9256709"/>
                  <a:ext cx="12120562" cy="7626350"/>
                  <a:chOff x="809625" y="9137650"/>
                  <a:chExt cx="12120562" cy="7626350"/>
                </a:xfrm>
              </p:grpSpPr>
              <p:pic>
                <p:nvPicPr>
                  <p:cNvPr id="3066" name="Shape 3066"/>
                  <p:cNvPicPr preferRelativeResize="0"/>
                  <p:nvPr/>
                </p:nvPicPr>
                <p:blipFill rotWithShape="1">
                  <a:blip r:embed="rId4">
                    <a:alphaModFix/>
                  </a:blip>
                  <a:srcRect b="0" l="0" r="0" t="0"/>
                  <a:stretch/>
                </p:blipFill>
                <p:spPr>
                  <a:xfrm>
                    <a:off x="809625" y="9137650"/>
                    <a:ext cx="12120562" cy="7024686"/>
                  </a:xfrm>
                  <a:prstGeom prst="rect">
                    <a:avLst/>
                  </a:prstGeom>
                  <a:noFill/>
                  <a:ln>
                    <a:noFill/>
                  </a:ln>
                </p:spPr>
              </p:pic>
              <p:sp>
                <p:nvSpPr>
                  <p:cNvPr id="3067" name="Shape 3067"/>
                  <p:cNvSpPr txBox="1"/>
                  <p:nvPr/>
                </p:nvSpPr>
                <p:spPr>
                  <a:xfrm>
                    <a:off x="10025060" y="16192500"/>
                    <a:ext cx="2905125" cy="571500"/>
                  </a:xfrm>
                  <a:prstGeom prst="rect">
                    <a:avLst/>
                  </a:prstGeom>
                  <a:solidFill>
                    <a:srgbClr val="FFFFFF"/>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grpSp>
        </p:grpSp>
      </p:grpSp>
      <p:sp>
        <p:nvSpPr>
          <p:cNvPr id="3068" name="Shape 3068"/>
          <p:cNvSpPr txBox="1"/>
          <p:nvPr/>
        </p:nvSpPr>
        <p:spPr>
          <a:xfrm>
            <a:off x="574675" y="149225"/>
            <a:ext cx="8280399" cy="396873"/>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70C0"/>
              </a:buClr>
              <a:buSzPct val="25000"/>
              <a:buFont typeface="Calibri"/>
              <a:buNone/>
            </a:pPr>
            <a:r>
              <a:rPr b="1" i="0" lang="en-US" sz="2000" u="none" cap="none" strike="noStrike">
                <a:solidFill>
                  <a:srgbClr val="0070C0"/>
                </a:solidFill>
                <a:latin typeface="Calibri"/>
                <a:ea typeface="Calibri"/>
                <a:cs typeface="Calibri"/>
                <a:sym typeface="Calibri"/>
              </a:rPr>
              <a:t>ЛАБОРАТОРИЯ СТРУКТУРНОЙ БИОХИМИИ   (О.В.Зацепина)</a:t>
            </a:r>
          </a:p>
        </p:txBody>
      </p:sp>
      <p:sp>
        <p:nvSpPr>
          <p:cNvPr id="3069" name="Shape 3069"/>
          <p:cNvSpPr txBox="1"/>
          <p:nvPr/>
        </p:nvSpPr>
        <p:spPr>
          <a:xfrm>
            <a:off x="395287" y="4724400"/>
            <a:ext cx="8459785" cy="175577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Публикации:</a:t>
            </a:r>
          </a:p>
          <a:p>
            <a:pPr indent="0" lvl="0" marL="0" marR="0" rtl="0" algn="l">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	(1)  Lavrentyeva, E., Shishova, K., Kagarlitsky, G., and Zatsepina, O. Localization of RNAs and proteins in nucleolar precursor bodies of early mouse embryos // </a:t>
            </a:r>
            <a:r>
              <a:rPr b="1" i="0" lang="en-US" sz="1200" u="none" cap="none" strike="noStrike">
                <a:solidFill>
                  <a:srgbClr val="000000"/>
                </a:solidFill>
                <a:latin typeface="Calibri"/>
                <a:ea typeface="Calibri"/>
                <a:cs typeface="Calibri"/>
                <a:sym typeface="Calibri"/>
              </a:rPr>
              <a:t>Reproduction Fertility and Development </a:t>
            </a:r>
            <a:r>
              <a:rPr b="0" i="0" lang="en-US" sz="1200" u="none" cap="none" strike="noStrike">
                <a:solidFill>
                  <a:srgbClr val="000000"/>
                </a:solidFill>
                <a:latin typeface="Calibri"/>
                <a:ea typeface="Calibri"/>
                <a:cs typeface="Calibri"/>
                <a:sym typeface="Calibri"/>
              </a:rPr>
              <a:t>2015 (Sep 17. doi: 10.1071/RD15200). PMID: 26376167.</a:t>
            </a:r>
          </a:p>
          <a:p>
            <a:pPr indent="0" lvl="0" marL="0" marR="0" rtl="0" algn="l">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	(2)   Fulka, H., Kyogoku, H., Zatsepina, O., Langerova, A., Fulka, J. Jr. Can nucleoli be</a:t>
            </a:r>
          </a:p>
          <a:p>
            <a:pPr indent="0" lvl="0" marL="0" marR="0" rtl="0" algn="l">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markers of developmental potential in human zygotes? // </a:t>
            </a:r>
            <a:r>
              <a:rPr b="1" i="0" lang="en-US" sz="1200" u="none" cap="none" strike="noStrike">
                <a:solidFill>
                  <a:srgbClr val="000000"/>
                </a:solidFill>
                <a:latin typeface="Calibri"/>
                <a:ea typeface="Calibri"/>
                <a:cs typeface="Calibri"/>
                <a:sym typeface="Calibri"/>
              </a:rPr>
              <a:t>Trends Mol. Med</a:t>
            </a:r>
            <a:r>
              <a:rPr b="0" i="0" lang="en-US" sz="1200" u="none" cap="none" strike="noStrike">
                <a:solidFill>
                  <a:srgbClr val="000000"/>
                </a:solidFill>
                <a:latin typeface="Calibri"/>
                <a:ea typeface="Calibri"/>
                <a:cs typeface="Calibri"/>
                <a:sym typeface="Calibri"/>
              </a:rPr>
              <a:t>. 2015.V. 21(11). P. 663-672. </a:t>
            </a:r>
          </a:p>
          <a:p>
            <a:pPr indent="0" lvl="0" marL="0" marR="0" rtl="0" algn="l">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	(3)   Shishova, K.V., Khodarovich, Y.M., Lavrentyeva, E.A., and Zatsepina, O.V. Data on morphology, large-scale chromatin configuration and the occurrence of proteins and rRNA in nucleolus-like bodies of fully-grown mouse oocytes in different fixatives. // </a:t>
            </a:r>
            <a:r>
              <a:rPr b="1" i="0" lang="en-US" sz="1200" u="none" cap="none" strike="noStrike">
                <a:solidFill>
                  <a:srgbClr val="000000"/>
                </a:solidFill>
                <a:latin typeface="Calibri"/>
                <a:ea typeface="Calibri"/>
                <a:cs typeface="Calibri"/>
                <a:sym typeface="Calibri"/>
              </a:rPr>
              <a:t>Data in Brief</a:t>
            </a:r>
            <a:r>
              <a:rPr b="0" i="0" lang="en-US" sz="1200" u="none" cap="none" strike="noStrike">
                <a:solidFill>
                  <a:srgbClr val="000000"/>
                </a:solidFill>
                <a:latin typeface="Calibri"/>
                <a:ea typeface="Calibri"/>
                <a:cs typeface="Calibri"/>
                <a:sym typeface="Calibri"/>
              </a:rPr>
              <a:t>. 2016. V. 7. P. 1179–1184. </a:t>
            </a:r>
          </a:p>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000000"/>
              </a:solidFill>
              <a:latin typeface="Calibri"/>
              <a:ea typeface="Calibri"/>
              <a:cs typeface="Calibri"/>
              <a:sym typeface="Calibri"/>
            </a:endParaRPr>
          </a:p>
        </p:txBody>
      </p:sp>
      <p:sp>
        <p:nvSpPr>
          <p:cNvPr id="3070" name="Shape 3070"/>
          <p:cNvSpPr txBox="1"/>
          <p:nvPr/>
        </p:nvSpPr>
        <p:spPr>
          <a:xfrm>
            <a:off x="468312" y="692150"/>
            <a:ext cx="5688011" cy="3529012"/>
          </a:xfrm>
          <a:prstGeom prst="rect">
            <a:avLst/>
          </a:prstGeom>
          <a:noFill/>
          <a:ln cap="flat" cmpd="sng" w="12700">
            <a:solidFill>
              <a:srgbClr val="385D8A"/>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pic>
        <p:nvPicPr>
          <p:cNvPr id="3071" name="Shape 3071"/>
          <p:cNvPicPr preferRelativeResize="0"/>
          <p:nvPr/>
        </p:nvPicPr>
        <p:blipFill rotWithShape="1">
          <a:blip r:embed="rId5">
            <a:alphaModFix/>
          </a:blip>
          <a:srcRect b="0" l="0" r="0" t="0"/>
          <a:stretch/>
        </p:blipFill>
        <p:spPr>
          <a:xfrm>
            <a:off x="107950" y="115884"/>
            <a:ext cx="652462" cy="993773"/>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75" name="Shape 3075"/>
        <p:cNvGrpSpPr/>
        <p:nvPr/>
      </p:nvGrpSpPr>
      <p:grpSpPr>
        <a:xfrm>
          <a:off x="0" y="0"/>
          <a:ext cx="0" cy="0"/>
          <a:chOff x="0" y="0"/>
          <a:chExt cx="0" cy="0"/>
        </a:xfrm>
      </p:grpSpPr>
      <p:pic>
        <p:nvPicPr>
          <p:cNvPr descr="Достижение-1 (Зарайский)" id="3076" name="Shape 3076"/>
          <p:cNvPicPr preferRelativeResize="0"/>
          <p:nvPr/>
        </p:nvPicPr>
        <p:blipFill rotWithShape="1">
          <a:blip r:embed="rId3">
            <a:alphaModFix/>
          </a:blip>
          <a:srcRect b="0" l="0" r="0" t="0"/>
          <a:stretch/>
        </p:blipFill>
        <p:spPr>
          <a:xfrm>
            <a:off x="795337" y="469900"/>
            <a:ext cx="7097712" cy="5983284"/>
          </a:xfrm>
          <a:prstGeom prst="rect">
            <a:avLst/>
          </a:prstGeom>
          <a:noFill/>
          <a:ln>
            <a:noFill/>
          </a:ln>
        </p:spPr>
      </p:pic>
      <p:pic>
        <p:nvPicPr>
          <p:cNvPr id="3077" name="Shape 3077"/>
          <p:cNvPicPr preferRelativeResize="0"/>
          <p:nvPr/>
        </p:nvPicPr>
        <p:blipFill rotWithShape="1">
          <a:blip r:embed="rId4">
            <a:alphaModFix/>
          </a:blip>
          <a:srcRect b="0" l="0" r="0" t="0"/>
          <a:stretch/>
        </p:blipFill>
        <p:spPr>
          <a:xfrm>
            <a:off x="107950" y="115884"/>
            <a:ext cx="652462" cy="993773"/>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81" name="Shape 3081"/>
        <p:cNvGrpSpPr/>
        <p:nvPr/>
      </p:nvGrpSpPr>
      <p:grpSpPr>
        <a:xfrm>
          <a:off x="0" y="0"/>
          <a:ext cx="0" cy="0"/>
          <a:chOff x="0" y="0"/>
          <a:chExt cx="0" cy="0"/>
        </a:xfrm>
      </p:grpSpPr>
      <p:sp>
        <p:nvSpPr>
          <p:cNvPr id="3082" name="Shape 3082"/>
          <p:cNvSpPr txBox="1"/>
          <p:nvPr>
            <p:ph type="ctrTitle"/>
          </p:nvPr>
        </p:nvSpPr>
        <p:spPr>
          <a:xfrm>
            <a:off x="998537" y="0"/>
            <a:ext cx="8145461" cy="836612"/>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1" i="0" lang="en-US" sz="1600" u="none" cap="none" strike="noStrike">
                <a:solidFill>
                  <a:schemeClr val="dk1"/>
                </a:solidFill>
                <a:latin typeface="Calibri"/>
                <a:ea typeface="Calibri"/>
                <a:cs typeface="Calibri"/>
                <a:sym typeface="Calibri"/>
              </a:rPr>
              <a:t>Новые аналоги G-clamp с C8-линкерн</a:t>
            </a:r>
            <a:r>
              <a:rPr b="1" i="0" lang="en-US" sz="1600" u="none" cap="none" strike="noStrike">
                <a:solidFill>
                  <a:schemeClr val="dk1"/>
                </a:solidFill>
                <a:latin typeface="Arial"/>
                <a:ea typeface="Arial"/>
                <a:cs typeface="Arial"/>
                <a:sym typeface="Arial"/>
              </a:rPr>
              <a:t>ыми</a:t>
            </a:r>
            <a:r>
              <a:rPr b="1" i="0" lang="en-US" sz="1600" u="none" cap="none" strike="noStrike">
                <a:solidFill>
                  <a:schemeClr val="dk1"/>
                </a:solidFill>
                <a:latin typeface="Calibri"/>
                <a:ea typeface="Calibri"/>
                <a:cs typeface="Calibri"/>
                <a:sym typeface="Calibri"/>
              </a:rPr>
              <a:t> групп</a:t>
            </a:r>
            <a:r>
              <a:rPr b="1" i="0" lang="en-US" sz="1600" u="none" cap="none" strike="noStrike">
                <a:solidFill>
                  <a:schemeClr val="dk1"/>
                </a:solidFill>
                <a:latin typeface="Arial"/>
                <a:ea typeface="Arial"/>
                <a:cs typeface="Arial"/>
                <a:sym typeface="Arial"/>
              </a:rPr>
              <a:t>ами</a:t>
            </a:r>
            <a:r>
              <a:rPr b="1" i="0" lang="en-US" sz="1600" u="none" cap="none" strike="noStrike">
                <a:solidFill>
                  <a:schemeClr val="dk1"/>
                </a:solidFill>
                <a:latin typeface="Calibri"/>
                <a:ea typeface="Calibri"/>
                <a:cs typeface="Calibri"/>
                <a:sym typeface="Calibri"/>
              </a:rPr>
              <a:t> в феноксазиновом кольце и их применение в детекции с помощью кПЦР низкокопийной дцРНК вируса Кемерово</a:t>
            </a:r>
          </a:p>
        </p:txBody>
      </p:sp>
      <p:sp>
        <p:nvSpPr>
          <p:cNvPr id="3083" name="Shape 3083"/>
          <p:cNvSpPr txBox="1"/>
          <p:nvPr>
            <p:ph idx="1" type="subTitle"/>
          </p:nvPr>
        </p:nvSpPr>
        <p:spPr>
          <a:xfrm>
            <a:off x="722312" y="822325"/>
            <a:ext cx="7993062" cy="576262"/>
          </a:xfrm>
          <a:prstGeom prst="rect">
            <a:avLst/>
          </a:prstGeom>
          <a:noFill/>
          <a:ln>
            <a:noFill/>
          </a:ln>
        </p:spPr>
        <p:txBody>
          <a:bodyPr anchorCtr="0" anchor="t" bIns="45700" lIns="91425" rIns="91425" tIns="45700">
            <a:noAutofit/>
          </a:bodyPr>
          <a:lstStyle/>
          <a:p>
            <a:pPr indent="0" lvl="0" marL="0" marR="0" rtl="0" algn="ctr">
              <a:lnSpc>
                <a:spcPct val="80000"/>
              </a:lnSpc>
              <a:spcBef>
                <a:spcPts val="0"/>
              </a:spcBef>
              <a:spcAft>
                <a:spcPts val="0"/>
              </a:spcAft>
              <a:buClr>
                <a:srgbClr val="0070C0"/>
              </a:buClr>
              <a:buSzPct val="25000"/>
              <a:buFont typeface="Arial"/>
              <a:buNone/>
            </a:pPr>
            <a:r>
              <a:rPr b="1" i="0" lang="en-US" sz="1600" u="none" cap="none" strike="noStrike">
                <a:solidFill>
                  <a:srgbClr val="0070C0"/>
                </a:solidFill>
                <a:latin typeface="Arial"/>
                <a:ea typeface="Arial"/>
                <a:cs typeface="Arial"/>
                <a:sym typeface="Arial"/>
              </a:rPr>
              <a:t>Лаборатория механизмов генной экспрессии (</a:t>
            </a:r>
            <a:r>
              <a:rPr b="1" i="0" lang="en-US" sz="1600" u="none" cap="none" strike="noStrike">
                <a:solidFill>
                  <a:srgbClr val="0070C0"/>
                </a:solidFill>
                <a:latin typeface="Calibri"/>
                <a:ea typeface="Calibri"/>
                <a:cs typeface="Calibri"/>
                <a:sym typeface="Calibri"/>
              </a:rPr>
              <a:t>Г.В. Шпаковский) </a:t>
            </a:r>
          </a:p>
          <a:p>
            <a:pPr indent="0" lvl="0" marL="0" marR="0" rtl="0" algn="ctr">
              <a:lnSpc>
                <a:spcPct val="80000"/>
              </a:lnSpc>
              <a:spcBef>
                <a:spcPts val="320"/>
              </a:spcBef>
              <a:spcAft>
                <a:spcPts val="0"/>
              </a:spcAft>
              <a:buClr>
                <a:schemeClr val="dk1"/>
              </a:buClr>
              <a:buSzPct val="25000"/>
              <a:buFont typeface="Arial"/>
              <a:buNone/>
            </a:pPr>
            <a:r>
              <a:rPr b="0" i="0" lang="en-US" sz="1600" u="none" cap="none" strike="noStrike">
                <a:solidFill>
                  <a:schemeClr val="dk1"/>
                </a:solidFill>
                <a:latin typeface="Calibri"/>
                <a:ea typeface="Calibri"/>
                <a:cs typeface="Calibri"/>
                <a:sym typeface="Calibri"/>
              </a:rPr>
              <a:t>Г.В. ШпаковскийАндрей В. Аралов</a:t>
            </a:r>
          </a:p>
          <a:p>
            <a:pPr indent="0" lvl="0" marL="0" marR="0" rtl="0" algn="ctr">
              <a:lnSpc>
                <a:spcPct val="100000"/>
              </a:lnSpc>
              <a:spcBef>
                <a:spcPts val="320"/>
              </a:spcBef>
              <a:spcAft>
                <a:spcPts val="0"/>
              </a:spcAft>
              <a:buClr>
                <a:srgbClr val="888888"/>
              </a:buClr>
              <a:buSzPct val="25000"/>
              <a:buFont typeface="Arial"/>
              <a:buNone/>
            </a:pPr>
            <a:r>
              <a:t/>
            </a:r>
            <a:endParaRPr b="0" i="0" sz="1600" u="none" cap="none" strike="noStrike">
              <a:solidFill>
                <a:schemeClr val="dk1"/>
              </a:solidFill>
              <a:latin typeface="Calibri"/>
              <a:ea typeface="Calibri"/>
              <a:cs typeface="Calibri"/>
              <a:sym typeface="Calibri"/>
            </a:endParaRPr>
          </a:p>
        </p:txBody>
      </p:sp>
      <p:grpSp>
        <p:nvGrpSpPr>
          <p:cNvPr id="3084" name="Shape 3084"/>
          <p:cNvGrpSpPr/>
          <p:nvPr/>
        </p:nvGrpSpPr>
        <p:grpSpPr>
          <a:xfrm>
            <a:off x="690309" y="4219407"/>
            <a:ext cx="2981575" cy="1855952"/>
            <a:chOff x="0" y="0"/>
            <a:chExt cx="2147483647" cy="2147483647"/>
          </a:xfrm>
        </p:grpSpPr>
        <p:sp>
          <p:nvSpPr>
            <p:cNvPr id="3085" name="Shape 3085"/>
            <p:cNvSpPr txBox="1"/>
            <p:nvPr/>
          </p:nvSpPr>
          <p:spPr>
            <a:xfrm rot="-5400000">
              <a:off x="-453472537" y="473661367"/>
              <a:ext cx="1176008864" cy="28104264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0" i="0" lang="en-US" sz="1200" u="none" cap="none" strike="noStrike">
                  <a:solidFill>
                    <a:srgbClr val="000000"/>
                  </a:solidFill>
                  <a:latin typeface="Arial"/>
                  <a:ea typeface="Arial"/>
                  <a:cs typeface="Arial"/>
                  <a:sym typeface="Arial"/>
                </a:rPr>
                <a:t>Melting temperature (</a:t>
              </a:r>
              <a:r>
                <a:rPr b="1" i="0" lang="en-US" sz="1200" u="none" cap="none" strike="noStrike">
                  <a:solidFill>
                    <a:srgbClr val="000000"/>
                  </a:solidFill>
                  <a:latin typeface="Arial"/>
                  <a:ea typeface="Arial"/>
                  <a:cs typeface="Arial"/>
                  <a:sym typeface="Arial"/>
                </a:rPr>
                <a:t>°C</a:t>
              </a:r>
              <a:r>
                <a:rPr b="0" i="0" lang="en-US" sz="1200" u="none" cap="none" strike="noStrike">
                  <a:solidFill>
                    <a:srgbClr val="000000"/>
                  </a:solidFill>
                  <a:latin typeface="Arial"/>
                  <a:ea typeface="Arial"/>
                  <a:cs typeface="Arial"/>
                  <a:sym typeface="Arial"/>
                </a:rPr>
                <a:t>)</a:t>
              </a:r>
            </a:p>
          </p:txBody>
        </p:sp>
        <p:sp>
          <p:nvSpPr>
            <p:cNvPr id="3086" name="Shape 3086"/>
            <p:cNvSpPr txBox="1"/>
            <p:nvPr/>
          </p:nvSpPr>
          <p:spPr>
            <a:xfrm>
              <a:off x="98514294" y="1835217268"/>
              <a:ext cx="2048969351" cy="31226637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400" u="none" cap="none" strike="noStrike">
                  <a:solidFill>
                    <a:srgbClr val="000000"/>
                  </a:solidFill>
                  <a:latin typeface="Calibri"/>
                  <a:ea typeface="Calibri"/>
                  <a:cs typeface="Calibri"/>
                  <a:sym typeface="Calibri"/>
                </a:rPr>
                <a:t>X = </a:t>
              </a:r>
              <a:r>
                <a:rPr b="0" i="0" lang="en-US" sz="1400" u="none" cap="none" strike="noStrike">
                  <a:solidFill>
                    <a:srgbClr val="376092"/>
                  </a:solidFill>
                  <a:latin typeface="Calibri"/>
                  <a:ea typeface="Calibri"/>
                  <a:cs typeface="Calibri"/>
                  <a:sym typeface="Calibri"/>
                </a:rPr>
                <a:t>cytosine</a:t>
              </a:r>
              <a:r>
                <a:rPr b="0" i="0" lang="en-US" sz="1400" u="none" cap="none" strike="noStrike">
                  <a:solidFill>
                    <a:srgbClr val="000000"/>
                  </a:solidFill>
                  <a:latin typeface="Calibri"/>
                  <a:ea typeface="Calibri"/>
                  <a:cs typeface="Calibri"/>
                  <a:sym typeface="Calibri"/>
                </a:rPr>
                <a:t>, </a:t>
              </a:r>
              <a:r>
                <a:rPr b="0" i="0" lang="en-US" sz="1400" u="none" cap="none" strike="noStrike">
                  <a:solidFill>
                    <a:srgbClr val="C00000"/>
                  </a:solidFill>
                  <a:latin typeface="Calibri"/>
                  <a:ea typeface="Calibri"/>
                  <a:cs typeface="Calibri"/>
                  <a:sym typeface="Calibri"/>
                </a:rPr>
                <a:t>G-clamp</a:t>
              </a:r>
              <a:r>
                <a:rPr b="0" i="0" lang="en-US" sz="1400" u="none" cap="none" strike="noStrike">
                  <a:solidFill>
                    <a:srgbClr val="000000"/>
                  </a:solidFill>
                  <a:latin typeface="Calibri"/>
                  <a:ea typeface="Calibri"/>
                  <a:cs typeface="Calibri"/>
                  <a:sym typeface="Calibri"/>
                </a:rPr>
                <a:t> and </a:t>
              </a:r>
              <a:r>
                <a:rPr b="0" i="0" lang="en-US" sz="1400" u="none" cap="none" strike="noStrike">
                  <a:solidFill>
                    <a:srgbClr val="77933C"/>
                  </a:solidFill>
                  <a:latin typeface="Calibri"/>
                  <a:ea typeface="Calibri"/>
                  <a:cs typeface="Calibri"/>
                  <a:sym typeface="Calibri"/>
                </a:rPr>
                <a:t>G</a:t>
              </a:r>
              <a:r>
                <a:rPr b="0" baseline="30000" i="0" lang="en-US" sz="1400" u="none" cap="none" strike="noStrike">
                  <a:solidFill>
                    <a:srgbClr val="77933C"/>
                  </a:solidFill>
                  <a:latin typeface="Calibri"/>
                  <a:ea typeface="Calibri"/>
                  <a:cs typeface="Calibri"/>
                  <a:sym typeface="Calibri"/>
                </a:rPr>
                <a:t>8AE</a:t>
              </a:r>
              <a:r>
                <a:rPr b="0" i="0" lang="en-US" sz="1400" u="none" cap="none" strike="noStrike">
                  <a:solidFill>
                    <a:srgbClr val="77933C"/>
                  </a:solidFill>
                  <a:latin typeface="Calibri"/>
                  <a:ea typeface="Calibri"/>
                  <a:cs typeface="Calibri"/>
                  <a:sym typeface="Calibri"/>
                </a:rPr>
                <a:t>-clamp</a:t>
              </a:r>
            </a:p>
          </p:txBody>
        </p:sp>
      </p:grpSp>
      <p:pic>
        <p:nvPicPr>
          <p:cNvPr id="3087" name="Shape 3087"/>
          <p:cNvPicPr preferRelativeResize="0"/>
          <p:nvPr/>
        </p:nvPicPr>
        <p:blipFill rotWithShape="1">
          <a:blip r:embed="rId3">
            <a:alphaModFix/>
          </a:blip>
          <a:srcRect b="0" l="0" r="0" t="0"/>
          <a:stretch/>
        </p:blipFill>
        <p:spPr>
          <a:xfrm>
            <a:off x="901700" y="3644900"/>
            <a:ext cx="2841625" cy="2206624"/>
          </a:xfrm>
          <a:prstGeom prst="rect">
            <a:avLst/>
          </a:prstGeom>
          <a:noFill/>
          <a:ln>
            <a:noFill/>
          </a:ln>
        </p:spPr>
      </p:pic>
      <p:pic>
        <p:nvPicPr>
          <p:cNvPr id="3088" name="Shape 3088"/>
          <p:cNvPicPr preferRelativeResize="0"/>
          <p:nvPr/>
        </p:nvPicPr>
        <p:blipFill rotWithShape="1">
          <a:blip r:embed="rId4">
            <a:alphaModFix/>
          </a:blip>
          <a:srcRect b="0" l="0" r="0" t="0"/>
          <a:stretch/>
        </p:blipFill>
        <p:spPr>
          <a:xfrm>
            <a:off x="901700" y="3644900"/>
            <a:ext cx="2841625" cy="2206624"/>
          </a:xfrm>
          <a:prstGeom prst="rect">
            <a:avLst/>
          </a:prstGeom>
          <a:noFill/>
          <a:ln>
            <a:noFill/>
          </a:ln>
        </p:spPr>
      </p:pic>
      <p:pic>
        <p:nvPicPr>
          <p:cNvPr id="3089" name="Shape 3089"/>
          <p:cNvPicPr preferRelativeResize="0"/>
          <p:nvPr/>
        </p:nvPicPr>
        <p:blipFill rotWithShape="1">
          <a:blip r:embed="rId5">
            <a:alphaModFix/>
          </a:blip>
          <a:srcRect b="0" l="0" r="0" t="0"/>
          <a:stretch/>
        </p:blipFill>
        <p:spPr>
          <a:xfrm>
            <a:off x="5292725" y="1412875"/>
            <a:ext cx="3013074" cy="1890712"/>
          </a:xfrm>
          <a:prstGeom prst="rect">
            <a:avLst/>
          </a:prstGeom>
          <a:noFill/>
          <a:ln>
            <a:noFill/>
          </a:ln>
        </p:spPr>
      </p:pic>
      <p:sp>
        <p:nvSpPr>
          <p:cNvPr id="3090" name="Shape 3090"/>
          <p:cNvSpPr txBox="1"/>
          <p:nvPr/>
        </p:nvSpPr>
        <p:spPr>
          <a:xfrm>
            <a:off x="0" y="0"/>
            <a:ext cx="9144000" cy="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pic>
        <p:nvPicPr>
          <p:cNvPr id="3091" name="Shape 3091"/>
          <p:cNvPicPr preferRelativeResize="0"/>
          <p:nvPr/>
        </p:nvPicPr>
        <p:blipFill rotWithShape="1">
          <a:blip r:embed="rId6">
            <a:alphaModFix/>
          </a:blip>
          <a:srcRect b="0" l="0" r="0" t="0"/>
          <a:stretch/>
        </p:blipFill>
        <p:spPr>
          <a:xfrm>
            <a:off x="539750" y="1773234"/>
            <a:ext cx="4170361" cy="1223960"/>
          </a:xfrm>
          <a:prstGeom prst="rect">
            <a:avLst/>
          </a:prstGeom>
          <a:noFill/>
          <a:ln>
            <a:noFill/>
          </a:ln>
        </p:spPr>
      </p:pic>
      <p:pic>
        <p:nvPicPr>
          <p:cNvPr descr="sravnenie" id="3092" name="Shape 3092"/>
          <p:cNvPicPr preferRelativeResize="0"/>
          <p:nvPr/>
        </p:nvPicPr>
        <p:blipFill rotWithShape="1">
          <a:blip r:embed="rId7">
            <a:alphaModFix/>
          </a:blip>
          <a:srcRect b="0" l="0" r="0" t="0"/>
          <a:stretch/>
        </p:blipFill>
        <p:spPr>
          <a:xfrm>
            <a:off x="4572000" y="3933825"/>
            <a:ext cx="4037012" cy="1871662"/>
          </a:xfrm>
          <a:prstGeom prst="rect">
            <a:avLst/>
          </a:prstGeom>
          <a:noFill/>
          <a:ln>
            <a:noFill/>
          </a:ln>
        </p:spPr>
      </p:pic>
      <p:sp>
        <p:nvSpPr>
          <p:cNvPr id="3093" name="Shape 3093"/>
          <p:cNvSpPr txBox="1"/>
          <p:nvPr/>
        </p:nvSpPr>
        <p:spPr>
          <a:xfrm>
            <a:off x="107950" y="3284537"/>
            <a:ext cx="8928100" cy="46196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0" i="0" lang="en-US" sz="1200" u="none" cap="none" strike="noStrike">
                <a:solidFill>
                  <a:srgbClr val="000000"/>
                </a:solidFill>
                <a:latin typeface="Arial"/>
                <a:ea typeface="Arial"/>
                <a:cs typeface="Arial"/>
                <a:sym typeface="Arial"/>
              </a:rPr>
              <a:t>Рис. 1. G-clamp (</a:t>
            </a:r>
            <a:r>
              <a:rPr b="1" i="0" lang="en-US" sz="1200" u="none" cap="none" strike="noStrike">
                <a:solidFill>
                  <a:srgbClr val="000000"/>
                </a:solidFill>
                <a:latin typeface="Arial"/>
                <a:ea typeface="Arial"/>
                <a:cs typeface="Arial"/>
                <a:sym typeface="Arial"/>
              </a:rPr>
              <a:t>A</a:t>
            </a:r>
            <a:r>
              <a:rPr b="0" i="0" lang="en-US" sz="1200" u="none" cap="none" strike="noStrike">
                <a:solidFill>
                  <a:srgbClr val="000000"/>
                </a:solidFill>
                <a:latin typeface="Arial"/>
                <a:ea typeface="Arial"/>
                <a:cs typeface="Arial"/>
                <a:sym typeface="Arial"/>
              </a:rPr>
              <a:t>), модификации на основе PhpC (фенилпирролоцитозин) (</a:t>
            </a:r>
            <a:r>
              <a:rPr b="1" i="0" lang="en-US" sz="1200" u="none" cap="none" strike="noStrike">
                <a:solidFill>
                  <a:srgbClr val="000000"/>
                </a:solidFill>
                <a:latin typeface="Arial"/>
                <a:ea typeface="Arial"/>
                <a:cs typeface="Arial"/>
                <a:sym typeface="Arial"/>
              </a:rPr>
              <a:t>B</a:t>
            </a:r>
            <a:r>
              <a:rPr b="0" i="0" lang="en-US" sz="1200" u="none" cap="none" strike="noStrike">
                <a:solidFill>
                  <a:srgbClr val="000000"/>
                </a:solidFill>
                <a:latin typeface="Arial"/>
                <a:ea typeface="Arial"/>
                <a:cs typeface="Arial"/>
                <a:sym typeface="Arial"/>
              </a:rPr>
              <a:t>, </a:t>
            </a:r>
            <a:r>
              <a:rPr b="1" i="0" lang="en-US" sz="1200" u="none" cap="none" strike="noStrike">
                <a:solidFill>
                  <a:srgbClr val="000000"/>
                </a:solidFill>
                <a:latin typeface="Arial"/>
                <a:ea typeface="Arial"/>
                <a:cs typeface="Arial"/>
                <a:sym typeface="Arial"/>
              </a:rPr>
              <a:t>C</a:t>
            </a:r>
            <a:r>
              <a:rPr b="0" i="0" lang="en-US" sz="1200" u="none" cap="none" strike="noStrike">
                <a:solidFill>
                  <a:srgbClr val="000000"/>
                </a:solidFill>
                <a:latin typeface="Arial"/>
                <a:ea typeface="Arial"/>
                <a:cs typeface="Arial"/>
                <a:sym typeface="Arial"/>
              </a:rPr>
              <a:t>) , а также новая G</a:t>
            </a:r>
            <a:r>
              <a:rPr b="0" baseline="30000" i="0" lang="en-US" sz="1200" u="none" cap="none" strike="noStrike">
                <a:solidFill>
                  <a:srgbClr val="000000"/>
                </a:solidFill>
                <a:latin typeface="Arial"/>
                <a:ea typeface="Arial"/>
                <a:cs typeface="Arial"/>
                <a:sym typeface="Arial"/>
              </a:rPr>
              <a:t>8AE</a:t>
            </a:r>
            <a:r>
              <a:rPr b="0" i="0" lang="en-US" sz="1200" u="none" cap="none" strike="noStrike">
                <a:solidFill>
                  <a:srgbClr val="000000"/>
                </a:solidFill>
                <a:latin typeface="Arial"/>
                <a:ea typeface="Arial"/>
                <a:cs typeface="Arial"/>
                <a:sym typeface="Arial"/>
              </a:rPr>
              <a:t>-clamp (</a:t>
            </a:r>
            <a:r>
              <a:rPr b="1" i="0" lang="en-US" sz="1200" u="none" cap="none" strike="noStrike">
                <a:solidFill>
                  <a:srgbClr val="000000"/>
                </a:solidFill>
                <a:latin typeface="Arial"/>
                <a:ea typeface="Arial"/>
                <a:cs typeface="Arial"/>
                <a:sym typeface="Arial"/>
              </a:rPr>
              <a:t>D</a:t>
            </a:r>
            <a:r>
              <a:rPr b="0" i="0" lang="en-US" sz="1200" u="none" cap="none" strike="noStrike">
                <a:solidFill>
                  <a:srgbClr val="000000"/>
                </a:solidFill>
                <a:latin typeface="Arial"/>
                <a:ea typeface="Arial"/>
                <a:cs typeface="Arial"/>
                <a:sym typeface="Arial"/>
              </a:rPr>
              <a:t>) модификация и ее амидит.</a:t>
            </a:r>
          </a:p>
        </p:txBody>
      </p:sp>
      <p:sp>
        <p:nvSpPr>
          <p:cNvPr id="3094" name="Shape 3094"/>
          <p:cNvSpPr txBox="1"/>
          <p:nvPr/>
        </p:nvSpPr>
        <p:spPr>
          <a:xfrm>
            <a:off x="468312" y="6092825"/>
            <a:ext cx="3743324" cy="554037"/>
          </a:xfrm>
          <a:prstGeom prst="rect">
            <a:avLst/>
          </a:prstGeom>
          <a:noFill/>
          <a:ln>
            <a:noFill/>
          </a:ln>
        </p:spPr>
        <p:txBody>
          <a:bodyPr anchorCtr="0" anchor="t" bIns="45700" lIns="91425" rIns="91425" tIns="45700">
            <a:noAutofit/>
          </a:bodyPr>
          <a:lstStyle/>
          <a:p>
            <a:pPr indent="0" lvl="0" marL="0" marR="0" rtl="0" algn="just">
              <a:lnSpc>
                <a:spcPct val="100000"/>
              </a:lnSpc>
              <a:spcBef>
                <a:spcPts val="0"/>
              </a:spcBef>
              <a:spcAft>
                <a:spcPts val="0"/>
              </a:spcAft>
              <a:buClr>
                <a:srgbClr val="000000"/>
              </a:buClr>
              <a:buSzPct val="25000"/>
              <a:buFont typeface="Arial"/>
              <a:buNone/>
            </a:pPr>
            <a:r>
              <a:rPr b="1" i="0" lang="en-US" sz="1000" u="none" cap="none" strike="noStrike">
                <a:solidFill>
                  <a:srgbClr val="000000"/>
                </a:solidFill>
                <a:latin typeface="Arial"/>
                <a:ea typeface="Arial"/>
                <a:cs typeface="Arial"/>
                <a:sym typeface="Arial"/>
              </a:rPr>
              <a:t>Рисунок 2</a:t>
            </a:r>
            <a:r>
              <a:rPr b="0" i="0" lang="en-US" sz="1000" u="none" cap="none" strike="noStrike">
                <a:solidFill>
                  <a:srgbClr val="000000"/>
                </a:solidFill>
                <a:latin typeface="Arial"/>
                <a:ea typeface="Arial"/>
                <a:cs typeface="Arial"/>
                <a:sym typeface="Arial"/>
              </a:rPr>
              <a:t>. Диаграмма влияния нуклеиновых оснований, фланкирующих G-clamp и новую G</a:t>
            </a:r>
            <a:r>
              <a:rPr b="0" baseline="30000" i="0" lang="en-US" sz="1000" u="none" cap="none" strike="noStrike">
                <a:solidFill>
                  <a:srgbClr val="000000"/>
                </a:solidFill>
                <a:latin typeface="Arial"/>
                <a:ea typeface="Arial"/>
                <a:cs typeface="Arial"/>
                <a:sym typeface="Arial"/>
              </a:rPr>
              <a:t>8AE</a:t>
            </a:r>
            <a:r>
              <a:rPr b="0" i="0" lang="en-US" sz="1000" u="none" cap="none" strike="noStrike">
                <a:solidFill>
                  <a:srgbClr val="000000"/>
                </a:solidFill>
                <a:latin typeface="Arial"/>
                <a:ea typeface="Arial"/>
                <a:cs typeface="Arial"/>
                <a:sym typeface="Arial"/>
              </a:rPr>
              <a:t>-clamp модификацию, на термическую стабильность ДНК/ДНК дуплексов.</a:t>
            </a:r>
          </a:p>
        </p:txBody>
      </p:sp>
      <p:sp>
        <p:nvSpPr>
          <p:cNvPr id="3095" name="Shape 3095"/>
          <p:cNvSpPr txBox="1"/>
          <p:nvPr/>
        </p:nvSpPr>
        <p:spPr>
          <a:xfrm>
            <a:off x="4500562" y="6092825"/>
            <a:ext cx="4319587" cy="554037"/>
          </a:xfrm>
          <a:prstGeom prst="rect">
            <a:avLst/>
          </a:prstGeom>
          <a:noFill/>
          <a:ln>
            <a:noFill/>
          </a:ln>
        </p:spPr>
        <p:txBody>
          <a:bodyPr anchorCtr="0" anchor="t" bIns="45700" lIns="91425" rIns="91425" tIns="45700">
            <a:noAutofit/>
          </a:bodyPr>
          <a:lstStyle/>
          <a:p>
            <a:pPr indent="0" lvl="0" marL="0" marR="0" rtl="0" algn="just">
              <a:lnSpc>
                <a:spcPct val="100000"/>
              </a:lnSpc>
              <a:spcBef>
                <a:spcPts val="0"/>
              </a:spcBef>
              <a:spcAft>
                <a:spcPts val="0"/>
              </a:spcAft>
              <a:buClr>
                <a:srgbClr val="000000"/>
              </a:buClr>
              <a:buSzPct val="25000"/>
              <a:buFont typeface="Calibri"/>
              <a:buNone/>
            </a:pPr>
            <a:r>
              <a:rPr b="1" i="0" lang="en-US" sz="1000" u="none" cap="none" strike="noStrike">
                <a:solidFill>
                  <a:srgbClr val="000000"/>
                </a:solidFill>
                <a:latin typeface="Calibri"/>
                <a:ea typeface="Calibri"/>
                <a:cs typeface="Calibri"/>
                <a:sym typeface="Calibri"/>
              </a:rPr>
              <a:t>Рисунок 3</a:t>
            </a:r>
            <a:r>
              <a:rPr b="0" i="0" lang="en-US" sz="1000" u="none" cap="none" strike="noStrike">
                <a:solidFill>
                  <a:srgbClr val="000000"/>
                </a:solidFill>
                <a:latin typeface="Calibri"/>
                <a:ea typeface="Calibri"/>
                <a:cs typeface="Calibri"/>
                <a:sym typeface="Calibri"/>
              </a:rPr>
              <a:t>. Нормализованные кПЦР профили для пар праймеров F1-R3 (красный), F1-R1 (зеленый), F1-R4 (голубой) для 10</a:t>
            </a:r>
            <a:r>
              <a:rPr b="0" baseline="30000" i="0" lang="en-US" sz="1000" u="none" cap="none" strike="noStrike">
                <a:solidFill>
                  <a:srgbClr val="000000"/>
                </a:solidFill>
                <a:latin typeface="Calibri"/>
                <a:ea typeface="Calibri"/>
                <a:cs typeface="Calibri"/>
                <a:sym typeface="Calibri"/>
              </a:rPr>
              <a:t>7</a:t>
            </a:r>
            <a:r>
              <a:rPr b="0" i="0" lang="en-US" sz="1000" u="none" cap="none" strike="noStrike">
                <a:solidFill>
                  <a:srgbClr val="000000"/>
                </a:solidFill>
                <a:latin typeface="Calibri"/>
                <a:ea typeface="Calibri"/>
                <a:cs typeface="Calibri"/>
                <a:sym typeface="Calibri"/>
              </a:rPr>
              <a:t>, 10</a:t>
            </a:r>
            <a:r>
              <a:rPr b="0" baseline="30000" i="0" lang="en-US" sz="1000" u="none" cap="none" strike="noStrike">
                <a:solidFill>
                  <a:srgbClr val="000000"/>
                </a:solidFill>
                <a:latin typeface="Calibri"/>
                <a:ea typeface="Calibri"/>
                <a:cs typeface="Calibri"/>
                <a:sym typeface="Calibri"/>
              </a:rPr>
              <a:t>6</a:t>
            </a:r>
            <a:r>
              <a:rPr b="0" i="0" lang="en-US" sz="1000" u="none" cap="none" strike="noStrike">
                <a:solidFill>
                  <a:srgbClr val="000000"/>
                </a:solidFill>
                <a:latin typeface="Calibri"/>
                <a:ea typeface="Calibri"/>
                <a:cs typeface="Calibri"/>
                <a:sym typeface="Calibri"/>
              </a:rPr>
              <a:t>, 10</a:t>
            </a:r>
            <a:r>
              <a:rPr b="0" baseline="30000" i="0" lang="en-US" sz="1000" u="none" cap="none" strike="noStrike">
                <a:solidFill>
                  <a:srgbClr val="000000"/>
                </a:solidFill>
                <a:latin typeface="Calibri"/>
                <a:ea typeface="Calibri"/>
                <a:cs typeface="Calibri"/>
                <a:sym typeface="Calibri"/>
              </a:rPr>
              <a:t>5</a:t>
            </a:r>
            <a:r>
              <a:rPr b="0" i="0" lang="en-US" sz="1000" u="none" cap="none" strike="noStrike">
                <a:solidFill>
                  <a:srgbClr val="000000"/>
                </a:solidFill>
                <a:latin typeface="Calibri"/>
                <a:ea typeface="Calibri"/>
                <a:cs typeface="Calibri"/>
                <a:sym typeface="Calibri"/>
              </a:rPr>
              <a:t>, 10</a:t>
            </a:r>
            <a:r>
              <a:rPr b="0" baseline="30000" i="0" lang="en-US" sz="1000" u="none" cap="none" strike="noStrike">
                <a:solidFill>
                  <a:srgbClr val="000000"/>
                </a:solidFill>
                <a:latin typeface="Calibri"/>
                <a:ea typeface="Calibri"/>
                <a:cs typeface="Calibri"/>
                <a:sym typeface="Calibri"/>
              </a:rPr>
              <a:t>4</a:t>
            </a:r>
            <a:r>
              <a:rPr b="0" i="0" lang="en-US" sz="1000" u="none" cap="none" strike="noStrike">
                <a:solidFill>
                  <a:srgbClr val="000000"/>
                </a:solidFill>
                <a:latin typeface="Calibri"/>
                <a:ea typeface="Calibri"/>
                <a:cs typeface="Calibri"/>
                <a:sym typeface="Calibri"/>
              </a:rPr>
              <a:t>, и 10</a:t>
            </a:r>
            <a:r>
              <a:rPr b="0" baseline="30000" i="0" lang="en-US" sz="1000" u="none" cap="none" strike="noStrike">
                <a:solidFill>
                  <a:srgbClr val="000000"/>
                </a:solidFill>
                <a:latin typeface="Calibri"/>
                <a:ea typeface="Calibri"/>
                <a:cs typeface="Calibri"/>
                <a:sym typeface="Calibri"/>
              </a:rPr>
              <a:t>3 </a:t>
            </a:r>
            <a:r>
              <a:rPr b="0" i="0" lang="en-US" sz="1000" u="none" cap="none" strike="noStrike">
                <a:solidFill>
                  <a:srgbClr val="000000"/>
                </a:solidFill>
                <a:latin typeface="Calibri"/>
                <a:ea typeface="Calibri"/>
                <a:cs typeface="Calibri"/>
                <a:sym typeface="Calibri"/>
              </a:rPr>
              <a:t>копий целевой дцРНК вируса Кемерово.</a:t>
            </a:r>
          </a:p>
        </p:txBody>
      </p:sp>
      <p:pic>
        <p:nvPicPr>
          <p:cNvPr id="3096" name="Shape 3096"/>
          <p:cNvPicPr preferRelativeResize="0"/>
          <p:nvPr/>
        </p:nvPicPr>
        <p:blipFill rotWithShape="1">
          <a:blip r:embed="rId8">
            <a:alphaModFix/>
          </a:blip>
          <a:srcRect b="0" l="0" r="0" t="0"/>
          <a:stretch/>
        </p:blipFill>
        <p:spPr>
          <a:xfrm>
            <a:off x="107950" y="115884"/>
            <a:ext cx="652462" cy="993773"/>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00" name="Shape 3100"/>
        <p:cNvGrpSpPr/>
        <p:nvPr/>
      </p:nvGrpSpPr>
      <p:grpSpPr>
        <a:xfrm>
          <a:off x="0" y="0"/>
          <a:ext cx="0" cy="0"/>
          <a:chOff x="0" y="0"/>
          <a:chExt cx="0" cy="0"/>
        </a:xfrm>
      </p:grpSpPr>
      <p:sp>
        <p:nvSpPr>
          <p:cNvPr id="3101" name="Shape 3101"/>
          <p:cNvSpPr txBox="1"/>
          <p:nvPr>
            <p:ph type="ctrTitle"/>
          </p:nvPr>
        </p:nvSpPr>
        <p:spPr>
          <a:xfrm>
            <a:off x="971550" y="357187"/>
            <a:ext cx="8064499" cy="863597"/>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Метод дериватизации низкомолекулярных аминов для высокочувствительного определения с помощью ВЭЖХ-МС </a:t>
            </a:r>
            <a:br>
              <a:rPr b="0" i="0" lang="en-US" sz="2000" u="none" cap="none" strike="noStrike">
                <a:solidFill>
                  <a:schemeClr val="dk1"/>
                </a:solidFill>
                <a:latin typeface="Calibri"/>
                <a:ea typeface="Calibri"/>
                <a:cs typeface="Calibri"/>
                <a:sym typeface="Calibri"/>
              </a:rPr>
            </a:br>
            <a:r>
              <a:rPr b="0" i="0" lang="en-US" sz="1400" u="none" cap="none" strike="noStrike">
                <a:solidFill>
                  <a:schemeClr val="dk1"/>
                </a:solidFill>
                <a:latin typeface="Calibri"/>
                <a:ea typeface="Calibri"/>
                <a:cs typeface="Calibri"/>
                <a:sym typeface="Calibri"/>
              </a:rPr>
              <a:t>Топольян А.П., Стрижевская Д.А., Беляева М.А., Брылев В.А., Устинов А.В., Формановский А.А., </a:t>
            </a:r>
            <a:br>
              <a:rPr b="0" i="0" lang="en-US" sz="1400" u="none" cap="none" strike="noStrike">
                <a:solidFill>
                  <a:schemeClr val="dk1"/>
                </a:solidFill>
                <a:latin typeface="Calibri"/>
                <a:ea typeface="Calibri"/>
                <a:cs typeface="Calibri"/>
                <a:sym typeface="Calibri"/>
              </a:rPr>
            </a:br>
            <a:r>
              <a:rPr b="0" i="0" lang="en-US" sz="1400" u="none" cap="none" strike="noStrike">
                <a:solidFill>
                  <a:schemeClr val="dk1"/>
                </a:solidFill>
                <a:latin typeface="Calibri"/>
                <a:ea typeface="Calibri"/>
                <a:cs typeface="Calibri"/>
                <a:sym typeface="Calibri"/>
              </a:rPr>
              <a:t>Коршун В.А.</a:t>
            </a:r>
            <a:br>
              <a:rPr b="0" i="0" lang="en-US" sz="1400" u="none" cap="none" strike="noStrike">
                <a:solidFill>
                  <a:schemeClr val="dk1"/>
                </a:solidFill>
                <a:latin typeface="Calibri"/>
                <a:ea typeface="Calibri"/>
                <a:cs typeface="Calibri"/>
                <a:sym typeface="Calibri"/>
              </a:rPr>
            </a:br>
            <a:r>
              <a:rPr b="1" i="0" lang="en-US" sz="1400" u="none" cap="none" strike="noStrike">
                <a:solidFill>
                  <a:srgbClr val="0070C0"/>
                </a:solidFill>
                <a:latin typeface="Calibri"/>
                <a:ea typeface="Calibri"/>
                <a:cs typeface="Calibri"/>
                <a:sym typeface="Calibri"/>
              </a:rPr>
              <a:t>Лаборатория органического синтеза (А.А.Формановский)</a:t>
            </a:r>
            <a:br>
              <a:rPr b="1" i="0" lang="en-US" sz="1400" u="none" cap="none" strike="noStrike">
                <a:solidFill>
                  <a:srgbClr val="0070C0"/>
                </a:solidFill>
                <a:latin typeface="Calibri"/>
                <a:ea typeface="Calibri"/>
                <a:cs typeface="Calibri"/>
                <a:sym typeface="Calibri"/>
              </a:rPr>
            </a:br>
            <a:r>
              <a:rPr b="1" i="0" lang="en-US" sz="1400" u="none" cap="none" strike="noStrike">
                <a:solidFill>
                  <a:srgbClr val="0070C0"/>
                </a:solidFill>
                <a:latin typeface="Calibri"/>
                <a:ea typeface="Calibri"/>
                <a:cs typeface="Calibri"/>
                <a:sym typeface="Calibri"/>
              </a:rPr>
              <a:t>и группа биоконъюгации (В.А.Коршун)</a:t>
            </a:r>
            <a:br>
              <a:rPr b="0" i="0" lang="en-US" sz="2200" u="none" cap="none" strike="noStrike">
                <a:solidFill>
                  <a:schemeClr val="dk1"/>
                </a:solidFill>
                <a:latin typeface="Calibri"/>
                <a:ea typeface="Calibri"/>
                <a:cs typeface="Calibri"/>
                <a:sym typeface="Calibri"/>
              </a:rPr>
            </a:br>
          </a:p>
        </p:txBody>
      </p:sp>
      <p:pic>
        <p:nvPicPr>
          <p:cNvPr id="3102" name="Shape 3102"/>
          <p:cNvPicPr preferRelativeResize="0"/>
          <p:nvPr/>
        </p:nvPicPr>
        <p:blipFill rotWithShape="1">
          <a:blip r:embed="rId3">
            <a:alphaModFix/>
          </a:blip>
          <a:srcRect b="0" l="0" r="0" t="0"/>
          <a:stretch/>
        </p:blipFill>
        <p:spPr>
          <a:xfrm>
            <a:off x="708025" y="1887534"/>
            <a:ext cx="7869237" cy="2414586"/>
          </a:xfrm>
          <a:prstGeom prst="rect">
            <a:avLst/>
          </a:prstGeom>
          <a:noFill/>
          <a:ln>
            <a:noFill/>
          </a:ln>
        </p:spPr>
      </p:pic>
      <p:pic>
        <p:nvPicPr>
          <p:cNvPr id="3103" name="Shape 3103"/>
          <p:cNvPicPr preferRelativeResize="0"/>
          <p:nvPr/>
        </p:nvPicPr>
        <p:blipFill rotWithShape="1">
          <a:blip r:embed="rId4">
            <a:alphaModFix/>
          </a:blip>
          <a:srcRect b="0" l="0" r="0" t="0"/>
          <a:stretch/>
        </p:blipFill>
        <p:spPr>
          <a:xfrm>
            <a:off x="684212" y="4268787"/>
            <a:ext cx="2590800" cy="1968500"/>
          </a:xfrm>
          <a:prstGeom prst="rect">
            <a:avLst/>
          </a:prstGeom>
          <a:noFill/>
          <a:ln>
            <a:noFill/>
          </a:ln>
        </p:spPr>
      </p:pic>
      <p:sp>
        <p:nvSpPr>
          <p:cNvPr id="3104" name="Shape 3104"/>
          <p:cNvSpPr txBox="1"/>
          <p:nvPr/>
        </p:nvSpPr>
        <p:spPr>
          <a:xfrm>
            <a:off x="611187" y="6118225"/>
            <a:ext cx="3240087" cy="30797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Times New Roman"/>
              <a:buNone/>
            </a:pPr>
            <a:r>
              <a:rPr b="0" i="0" lang="en-US" sz="1400" u="none" cap="none" strike="noStrike">
                <a:solidFill>
                  <a:srgbClr val="000000"/>
                </a:solidFill>
                <a:latin typeface="Times New Roman"/>
                <a:ea typeface="Times New Roman"/>
                <a:cs typeface="Times New Roman"/>
                <a:sym typeface="Times New Roman"/>
              </a:rPr>
              <a:t>Предел детекции аминов 30•10</a:t>
            </a:r>
            <a:r>
              <a:rPr b="0" baseline="30000" i="0" lang="en-US" sz="1400" u="none" cap="none" strike="noStrike">
                <a:solidFill>
                  <a:srgbClr val="000000"/>
                </a:solidFill>
                <a:latin typeface="Times New Roman"/>
                <a:ea typeface="Times New Roman"/>
                <a:cs typeface="Times New Roman"/>
                <a:sym typeface="Times New Roman"/>
              </a:rPr>
              <a:t>-18</a:t>
            </a:r>
            <a:r>
              <a:rPr b="0" i="0" lang="en-US" sz="1400" u="none" cap="none" strike="noStrike">
                <a:solidFill>
                  <a:srgbClr val="000000"/>
                </a:solidFill>
                <a:latin typeface="Times New Roman"/>
                <a:ea typeface="Times New Roman"/>
                <a:cs typeface="Times New Roman"/>
                <a:sym typeface="Times New Roman"/>
              </a:rPr>
              <a:t> моль</a:t>
            </a:r>
          </a:p>
        </p:txBody>
      </p:sp>
      <p:pic>
        <p:nvPicPr>
          <p:cNvPr id="3105" name="Shape 3105"/>
          <p:cNvPicPr preferRelativeResize="0"/>
          <p:nvPr/>
        </p:nvPicPr>
        <p:blipFill rotWithShape="1">
          <a:blip r:embed="rId5">
            <a:alphaModFix/>
          </a:blip>
          <a:srcRect b="0" l="0" r="0" t="0"/>
          <a:stretch/>
        </p:blipFill>
        <p:spPr>
          <a:xfrm>
            <a:off x="4067175" y="4127500"/>
            <a:ext cx="3962399" cy="1066799"/>
          </a:xfrm>
          <a:prstGeom prst="rect">
            <a:avLst/>
          </a:prstGeom>
          <a:noFill/>
          <a:ln>
            <a:noFill/>
          </a:ln>
        </p:spPr>
      </p:pic>
      <p:pic>
        <p:nvPicPr>
          <p:cNvPr id="3106" name="Shape 3106"/>
          <p:cNvPicPr preferRelativeResize="0"/>
          <p:nvPr/>
        </p:nvPicPr>
        <p:blipFill rotWithShape="1">
          <a:blip r:embed="rId6">
            <a:alphaModFix/>
          </a:blip>
          <a:srcRect b="0" l="0" r="0" t="0"/>
          <a:stretch/>
        </p:blipFill>
        <p:spPr>
          <a:xfrm>
            <a:off x="3995737" y="5103812"/>
            <a:ext cx="4032248" cy="1077912"/>
          </a:xfrm>
          <a:prstGeom prst="rect">
            <a:avLst/>
          </a:prstGeom>
          <a:noFill/>
          <a:ln>
            <a:noFill/>
          </a:ln>
        </p:spPr>
      </p:pic>
      <p:sp>
        <p:nvSpPr>
          <p:cNvPr id="3107" name="Shape 3107"/>
          <p:cNvSpPr txBox="1"/>
          <p:nvPr/>
        </p:nvSpPr>
        <p:spPr>
          <a:xfrm>
            <a:off x="7667625" y="4170362"/>
            <a:ext cx="503236" cy="30797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Times New Roman"/>
              <a:buNone/>
            </a:pPr>
            <a:r>
              <a:rPr b="0" i="0" lang="en-US" sz="1400" u="none" cap="none" strike="noStrike">
                <a:solidFill>
                  <a:srgbClr val="000000"/>
                </a:solidFill>
                <a:latin typeface="Times New Roman"/>
                <a:ea typeface="Times New Roman"/>
                <a:cs typeface="Times New Roman"/>
                <a:sym typeface="Times New Roman"/>
              </a:rPr>
              <a:t>NH</a:t>
            </a:r>
            <a:r>
              <a:rPr b="0" baseline="-25000" i="0" lang="en-US" sz="1400" u="none" cap="none" strike="noStrike">
                <a:solidFill>
                  <a:srgbClr val="000000"/>
                </a:solidFill>
                <a:latin typeface="Times New Roman"/>
                <a:ea typeface="Times New Roman"/>
                <a:cs typeface="Times New Roman"/>
                <a:sym typeface="Times New Roman"/>
              </a:rPr>
              <a:t>3</a:t>
            </a:r>
          </a:p>
        </p:txBody>
      </p:sp>
      <p:pic>
        <p:nvPicPr>
          <p:cNvPr id="3108" name="Shape 3108"/>
          <p:cNvPicPr preferRelativeResize="0"/>
          <p:nvPr/>
        </p:nvPicPr>
        <p:blipFill rotWithShape="1">
          <a:blip r:embed="rId7">
            <a:alphaModFix/>
          </a:blip>
          <a:srcRect b="0" l="0" r="0" t="0"/>
          <a:stretch/>
        </p:blipFill>
        <p:spPr>
          <a:xfrm>
            <a:off x="7829550" y="5129212"/>
            <a:ext cx="341311" cy="506412"/>
          </a:xfrm>
          <a:prstGeom prst="rect">
            <a:avLst/>
          </a:prstGeom>
          <a:noFill/>
          <a:ln>
            <a:noFill/>
          </a:ln>
        </p:spPr>
      </p:pic>
      <p:sp>
        <p:nvSpPr>
          <p:cNvPr id="3109" name="Shape 3109"/>
          <p:cNvSpPr txBox="1"/>
          <p:nvPr/>
        </p:nvSpPr>
        <p:spPr>
          <a:xfrm>
            <a:off x="4572000" y="6118225"/>
            <a:ext cx="3825875" cy="30797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Times New Roman"/>
              <a:buNone/>
            </a:pPr>
            <a:r>
              <a:rPr b="0" i="0" lang="en-US" sz="1400" u="none" cap="none" strike="noStrike">
                <a:solidFill>
                  <a:srgbClr val="000000"/>
                </a:solidFill>
                <a:latin typeface="Times New Roman"/>
                <a:ea typeface="Times New Roman"/>
                <a:cs typeface="Times New Roman"/>
                <a:sym typeface="Times New Roman"/>
              </a:rPr>
              <a:t>Профиль ВЭЖХ-МС конъюгатов </a:t>
            </a:r>
            <a:r>
              <a:rPr b="1" i="0" lang="en-US" sz="1400" u="none" cap="none" strike="noStrike">
                <a:solidFill>
                  <a:srgbClr val="000000"/>
                </a:solidFill>
                <a:latin typeface="Times New Roman"/>
                <a:ea typeface="Times New Roman"/>
                <a:cs typeface="Times New Roman"/>
                <a:sym typeface="Times New Roman"/>
              </a:rPr>
              <a:t>2</a:t>
            </a:r>
            <a:r>
              <a:rPr b="0" i="0" lang="en-US" sz="1400" u="none" cap="none" strike="noStrike">
                <a:solidFill>
                  <a:srgbClr val="000000"/>
                </a:solidFill>
                <a:latin typeface="Times New Roman"/>
                <a:ea typeface="Times New Roman"/>
                <a:cs typeface="Times New Roman"/>
                <a:sym typeface="Times New Roman"/>
              </a:rPr>
              <a:t> с аминами</a:t>
            </a:r>
          </a:p>
        </p:txBody>
      </p:sp>
      <p:pic>
        <p:nvPicPr>
          <p:cNvPr id="3110" name="Shape 3110"/>
          <p:cNvPicPr preferRelativeResize="0"/>
          <p:nvPr/>
        </p:nvPicPr>
        <p:blipFill rotWithShape="1">
          <a:blip r:embed="rId8">
            <a:alphaModFix/>
          </a:blip>
          <a:srcRect b="0" l="0" r="0" t="0"/>
          <a:stretch/>
        </p:blipFill>
        <p:spPr>
          <a:xfrm>
            <a:off x="3830637" y="6429375"/>
            <a:ext cx="5926134" cy="530223"/>
          </a:xfrm>
          <a:prstGeom prst="rect">
            <a:avLst/>
          </a:prstGeom>
          <a:noFill/>
          <a:ln>
            <a:noFill/>
          </a:ln>
        </p:spPr>
      </p:pic>
      <p:pic>
        <p:nvPicPr>
          <p:cNvPr id="3111" name="Shape 3111"/>
          <p:cNvPicPr preferRelativeResize="0"/>
          <p:nvPr/>
        </p:nvPicPr>
        <p:blipFill rotWithShape="1">
          <a:blip r:embed="rId9">
            <a:alphaModFix/>
          </a:blip>
          <a:srcRect b="0" l="0" r="0" t="0"/>
          <a:stretch/>
        </p:blipFill>
        <p:spPr>
          <a:xfrm>
            <a:off x="107950" y="115884"/>
            <a:ext cx="652462" cy="993773"/>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15" name="Shape 3115"/>
        <p:cNvGrpSpPr/>
        <p:nvPr/>
      </p:nvGrpSpPr>
      <p:grpSpPr>
        <a:xfrm>
          <a:off x="0" y="0"/>
          <a:ext cx="0" cy="0"/>
          <a:chOff x="0" y="0"/>
          <a:chExt cx="0" cy="0"/>
        </a:xfrm>
      </p:grpSpPr>
      <p:pic>
        <p:nvPicPr>
          <p:cNvPr descr="Emblem of IBCh RAS" id="3116" name="Shape 3116"/>
          <p:cNvPicPr preferRelativeResize="0"/>
          <p:nvPr/>
        </p:nvPicPr>
        <p:blipFill rotWithShape="1">
          <a:blip r:embed="rId3">
            <a:alphaModFix/>
          </a:blip>
          <a:srcRect b="0" l="0" r="0" t="0"/>
          <a:stretch/>
        </p:blipFill>
        <p:spPr>
          <a:xfrm>
            <a:off x="334962" y="279400"/>
            <a:ext cx="427037" cy="817561"/>
          </a:xfrm>
          <a:prstGeom prst="rect">
            <a:avLst/>
          </a:prstGeom>
          <a:noFill/>
          <a:ln>
            <a:noFill/>
          </a:ln>
        </p:spPr>
      </p:pic>
      <p:sp>
        <p:nvSpPr>
          <p:cNvPr id="3117" name="Shape 3117"/>
          <p:cNvSpPr txBox="1"/>
          <p:nvPr/>
        </p:nvSpPr>
        <p:spPr>
          <a:xfrm>
            <a:off x="1116012" y="0"/>
            <a:ext cx="7716836" cy="70802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0" i="0" lang="en-US" sz="2000" u="none" cap="none" strike="noStrike">
                <a:solidFill>
                  <a:schemeClr val="dk1"/>
                </a:solidFill>
                <a:latin typeface="Calibri"/>
                <a:ea typeface="Calibri"/>
                <a:cs typeface="Calibri"/>
                <a:sym typeface="Calibri"/>
              </a:rPr>
              <a:t>Гибридный наноматериал с эффектом памяти: серебряная наночастица – бактериородопсин (AgНЧ/БР)</a:t>
            </a:r>
          </a:p>
        </p:txBody>
      </p:sp>
      <p:sp>
        <p:nvSpPr>
          <p:cNvPr id="3118" name="Shape 3118"/>
          <p:cNvSpPr txBox="1"/>
          <p:nvPr/>
        </p:nvSpPr>
        <p:spPr>
          <a:xfrm>
            <a:off x="3214684" y="5510212"/>
            <a:ext cx="3236912" cy="64611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7030A0"/>
              </a:buClr>
              <a:buSzPct val="25000"/>
              <a:buFont typeface="Calibri"/>
              <a:buNone/>
            </a:pPr>
            <a:r>
              <a:rPr b="1" i="0" lang="en-US" sz="1200" u="none" cap="none" strike="noStrike">
                <a:solidFill>
                  <a:srgbClr val="7030A0"/>
                </a:solidFill>
                <a:latin typeface="Calibri"/>
                <a:ea typeface="Calibri"/>
                <a:cs typeface="Calibri"/>
                <a:sym typeface="Calibri"/>
              </a:rPr>
              <a:t>Разностный спектр: ГКР спектр свето-адаптированной формы минус ГКР спектр темно-адаптированной формы.</a:t>
            </a:r>
          </a:p>
        </p:txBody>
      </p:sp>
      <p:grpSp>
        <p:nvGrpSpPr>
          <p:cNvPr id="3119" name="Shape 3119"/>
          <p:cNvGrpSpPr/>
          <p:nvPr/>
        </p:nvGrpSpPr>
        <p:grpSpPr>
          <a:xfrm>
            <a:off x="3214684" y="4887912"/>
            <a:ext cx="3236910" cy="695325"/>
            <a:chOff x="0" y="0"/>
            <a:chExt cx="2147483647" cy="2147483647"/>
          </a:xfrm>
        </p:grpSpPr>
        <p:sp>
          <p:nvSpPr>
            <p:cNvPr id="3120" name="Shape 3120"/>
            <p:cNvSpPr txBox="1"/>
            <p:nvPr/>
          </p:nvSpPr>
          <p:spPr>
            <a:xfrm>
              <a:off x="0" y="560711580"/>
              <a:ext cx="1191704684" cy="85501699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2060"/>
                </a:buClr>
                <a:buSzPct val="25000"/>
                <a:buFont typeface="Calibri"/>
                <a:buNone/>
              </a:pPr>
              <a:r>
                <a:rPr b="1" i="0" lang="en-US" sz="1200" u="none" cap="none" strike="noStrike">
                  <a:solidFill>
                    <a:srgbClr val="002060"/>
                  </a:solidFill>
                  <a:latin typeface="Calibri"/>
                  <a:ea typeface="Calibri"/>
                  <a:cs typeface="Calibri"/>
                  <a:sym typeface="Calibri"/>
                </a:rPr>
                <a:t>Темно-адаптированный</a:t>
              </a:r>
            </a:p>
          </p:txBody>
        </p:sp>
        <p:pic>
          <p:nvPicPr>
            <p:cNvPr id="3121" name="Shape 3121"/>
            <p:cNvPicPr preferRelativeResize="0"/>
            <p:nvPr/>
          </p:nvPicPr>
          <p:blipFill rotWithShape="1">
            <a:blip r:embed="rId4">
              <a:alphaModFix/>
            </a:blip>
            <a:srcRect b="0" l="0" r="0" t="0"/>
            <a:stretch/>
          </p:blipFill>
          <p:spPr>
            <a:xfrm>
              <a:off x="1275856203" y="239875191"/>
              <a:ext cx="871627443" cy="1907608455"/>
            </a:xfrm>
            <a:prstGeom prst="rect">
              <a:avLst/>
            </a:prstGeom>
            <a:noFill/>
            <a:ln>
              <a:noFill/>
            </a:ln>
          </p:spPr>
        </p:pic>
        <p:sp>
          <p:nvSpPr>
            <p:cNvPr id="3122" name="Shape 3122"/>
            <p:cNvSpPr txBox="1"/>
            <p:nvPr/>
          </p:nvSpPr>
          <p:spPr>
            <a:xfrm>
              <a:off x="420368951" y="0"/>
              <a:ext cx="850812837" cy="95001989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FF"/>
                </a:buClr>
                <a:buSzPct val="25000"/>
                <a:buFont typeface="Calibri"/>
                <a:buNone/>
              </a:pPr>
              <a:r>
                <a:rPr b="1" i="0" lang="en-US" sz="1400" u="none" cap="none" strike="noStrike">
                  <a:solidFill>
                    <a:srgbClr val="0000FF"/>
                  </a:solidFill>
                  <a:latin typeface="Calibri"/>
                  <a:ea typeface="Calibri"/>
                  <a:cs typeface="Calibri"/>
                  <a:sym typeface="Calibri"/>
                </a:rPr>
                <a:t>13-</a:t>
              </a:r>
              <a:r>
                <a:rPr b="1" i="1" lang="en-US" sz="1400" u="none" cap="none" strike="noStrike">
                  <a:solidFill>
                    <a:srgbClr val="0000FF"/>
                  </a:solidFill>
                  <a:latin typeface="Calibri"/>
                  <a:ea typeface="Calibri"/>
                  <a:cs typeface="Calibri"/>
                  <a:sym typeface="Calibri"/>
                </a:rPr>
                <a:t>cis</a:t>
              </a:r>
              <a:r>
                <a:rPr b="1" i="0" lang="en-US" sz="1400" u="none" cap="none" strike="noStrike">
                  <a:solidFill>
                    <a:srgbClr val="0000FF"/>
                  </a:solidFill>
                  <a:latin typeface="Calibri"/>
                  <a:ea typeface="Calibri"/>
                  <a:cs typeface="Calibri"/>
                  <a:sym typeface="Calibri"/>
                </a:rPr>
                <a:t>, C=N-</a:t>
              </a:r>
              <a:r>
                <a:rPr b="1" i="1" lang="en-US" sz="1400" u="none" cap="none" strike="noStrike">
                  <a:solidFill>
                    <a:srgbClr val="0000FF"/>
                  </a:solidFill>
                  <a:latin typeface="Calibri"/>
                  <a:ea typeface="Calibri"/>
                  <a:cs typeface="Calibri"/>
                  <a:sym typeface="Calibri"/>
                </a:rPr>
                <a:t>cis </a:t>
              </a:r>
            </a:p>
          </p:txBody>
        </p:sp>
      </p:grpSp>
      <p:grpSp>
        <p:nvGrpSpPr>
          <p:cNvPr id="3123" name="Shape 3123"/>
          <p:cNvGrpSpPr/>
          <p:nvPr/>
        </p:nvGrpSpPr>
        <p:grpSpPr>
          <a:xfrm>
            <a:off x="3116259" y="4330698"/>
            <a:ext cx="3278187" cy="565149"/>
            <a:chOff x="0" y="0"/>
            <a:chExt cx="2147483647" cy="2147483647"/>
          </a:xfrm>
        </p:grpSpPr>
        <p:sp>
          <p:nvSpPr>
            <p:cNvPr id="3124" name="Shape 3124"/>
            <p:cNvSpPr txBox="1"/>
            <p:nvPr/>
          </p:nvSpPr>
          <p:spPr>
            <a:xfrm>
              <a:off x="0" y="1092594478"/>
              <a:ext cx="1232623807" cy="105488916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FF0000"/>
                </a:buClr>
                <a:buSzPct val="25000"/>
                <a:buFont typeface="Calibri"/>
                <a:buNone/>
              </a:pPr>
              <a:r>
                <a:rPr b="1" i="0" lang="en-US" sz="1200" u="none" cap="none" strike="noStrike">
                  <a:solidFill>
                    <a:srgbClr val="FF0000"/>
                  </a:solidFill>
                  <a:latin typeface="Calibri"/>
                  <a:ea typeface="Calibri"/>
                  <a:cs typeface="Calibri"/>
                  <a:sym typeface="Calibri"/>
                </a:rPr>
                <a:t>Свето-адаптированный</a:t>
              </a:r>
            </a:p>
          </p:txBody>
        </p:sp>
        <p:pic>
          <p:nvPicPr>
            <p:cNvPr id="3125" name="Shape 3125"/>
            <p:cNvPicPr preferRelativeResize="0"/>
            <p:nvPr/>
          </p:nvPicPr>
          <p:blipFill rotWithShape="1">
            <a:blip r:embed="rId5">
              <a:alphaModFix/>
            </a:blip>
            <a:srcRect b="0" l="0" r="0" t="0"/>
            <a:stretch/>
          </p:blipFill>
          <p:spPr>
            <a:xfrm>
              <a:off x="1232623998" y="0"/>
              <a:ext cx="914859648" cy="2120475542"/>
            </a:xfrm>
            <a:prstGeom prst="rect">
              <a:avLst/>
            </a:prstGeom>
            <a:noFill/>
            <a:ln>
              <a:noFill/>
            </a:ln>
          </p:spPr>
        </p:pic>
        <p:sp>
          <p:nvSpPr>
            <p:cNvPr id="3126" name="Shape 3126"/>
            <p:cNvSpPr txBox="1"/>
            <p:nvPr/>
          </p:nvSpPr>
          <p:spPr>
            <a:xfrm>
              <a:off x="567449499" y="447936941"/>
              <a:ext cx="551455260" cy="117210019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FF0000"/>
                </a:buClr>
                <a:buSzPct val="25000"/>
                <a:buFont typeface="Calibri"/>
                <a:buNone/>
              </a:pPr>
              <a:r>
                <a:rPr b="1" i="0" lang="en-US" sz="1400" u="none" cap="none" strike="noStrike">
                  <a:solidFill>
                    <a:srgbClr val="FF0000"/>
                  </a:solidFill>
                  <a:latin typeface="Calibri"/>
                  <a:ea typeface="Calibri"/>
                  <a:cs typeface="Calibri"/>
                  <a:sym typeface="Calibri"/>
                </a:rPr>
                <a:t>all-</a:t>
              </a:r>
              <a:r>
                <a:rPr b="1" i="1" lang="en-US" sz="1400" u="none" cap="none" strike="noStrike">
                  <a:solidFill>
                    <a:srgbClr val="FF0000"/>
                  </a:solidFill>
                  <a:latin typeface="Calibri"/>
                  <a:ea typeface="Calibri"/>
                  <a:cs typeface="Calibri"/>
                  <a:sym typeface="Calibri"/>
                </a:rPr>
                <a:t>trans </a:t>
              </a:r>
            </a:p>
          </p:txBody>
        </p:sp>
      </p:grpSp>
      <p:sp>
        <p:nvSpPr>
          <p:cNvPr id="3127" name="Shape 3127"/>
          <p:cNvSpPr txBox="1"/>
          <p:nvPr/>
        </p:nvSpPr>
        <p:spPr>
          <a:xfrm>
            <a:off x="1138237" y="620712"/>
            <a:ext cx="7716836" cy="646112"/>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70C0"/>
              </a:buClr>
              <a:buSzPct val="25000"/>
              <a:buFont typeface="Calibri"/>
              <a:buNone/>
            </a:pPr>
            <a:r>
              <a:rPr b="1" i="0" lang="en-US" sz="2000" u="none" cap="none" strike="noStrike">
                <a:solidFill>
                  <a:srgbClr val="0070C0"/>
                </a:solidFill>
                <a:latin typeface="Calibri"/>
                <a:ea typeface="Calibri"/>
                <a:cs typeface="Calibri"/>
                <a:sym typeface="Calibri"/>
              </a:rPr>
              <a:t>Лаборатория молекулярной биофизики (В.А. Олейников)</a:t>
            </a:r>
          </a:p>
          <a:p>
            <a:pPr indent="0" lvl="0" marL="0" marR="0" rtl="0" algn="ctr">
              <a:lnSpc>
                <a:spcPct val="100000"/>
              </a:lnSpc>
              <a:spcBef>
                <a:spcPts val="0"/>
              </a:spcBef>
              <a:spcAft>
                <a:spcPts val="0"/>
              </a:spcAft>
              <a:buClr>
                <a:schemeClr val="dk1"/>
              </a:buClr>
              <a:buSzPct val="25000"/>
              <a:buFont typeface="Calibri"/>
              <a:buNone/>
            </a:pPr>
            <a:r>
              <a:rPr b="0" i="0" lang="en-US" sz="1600" u="none" cap="none" strike="noStrike">
                <a:solidFill>
                  <a:schemeClr val="dk1"/>
                </a:solidFill>
                <a:latin typeface="Calibri"/>
                <a:ea typeface="Calibri"/>
                <a:cs typeface="Calibri"/>
                <a:sym typeface="Calibri"/>
              </a:rPr>
              <a:t>Олейников В.А., Мочалов К.Е., Соловьева Д.О., Чистяков А.А.</a:t>
            </a:r>
          </a:p>
        </p:txBody>
      </p:sp>
      <p:pic>
        <p:nvPicPr>
          <p:cNvPr id="3128" name="Shape 3128"/>
          <p:cNvPicPr preferRelativeResize="0"/>
          <p:nvPr/>
        </p:nvPicPr>
        <p:blipFill rotWithShape="1">
          <a:blip r:embed="rId6">
            <a:alphaModFix/>
          </a:blip>
          <a:srcRect b="0" l="0" r="0" t="0"/>
          <a:stretch/>
        </p:blipFill>
        <p:spPr>
          <a:xfrm>
            <a:off x="298450" y="3933825"/>
            <a:ext cx="2832099" cy="2524124"/>
          </a:xfrm>
          <a:prstGeom prst="rect">
            <a:avLst/>
          </a:prstGeom>
          <a:noFill/>
          <a:ln>
            <a:noFill/>
          </a:ln>
        </p:spPr>
      </p:pic>
      <p:grpSp>
        <p:nvGrpSpPr>
          <p:cNvPr id="3129" name="Shape 3129"/>
          <p:cNvGrpSpPr/>
          <p:nvPr/>
        </p:nvGrpSpPr>
        <p:grpSpPr>
          <a:xfrm>
            <a:off x="323850" y="1319211"/>
            <a:ext cx="4341809" cy="2592385"/>
            <a:chOff x="0" y="0"/>
            <a:chExt cx="2147483624" cy="2147483642"/>
          </a:xfrm>
        </p:grpSpPr>
        <p:pic>
          <p:nvPicPr>
            <p:cNvPr id="3130" name="Shape 3130"/>
            <p:cNvPicPr preferRelativeResize="0"/>
            <p:nvPr/>
          </p:nvPicPr>
          <p:blipFill rotWithShape="1">
            <a:blip r:embed="rId7">
              <a:alphaModFix/>
            </a:blip>
            <a:srcRect b="0" l="0" r="0" t="0"/>
            <a:stretch/>
          </p:blipFill>
          <p:spPr>
            <a:xfrm>
              <a:off x="0" y="59652268"/>
              <a:ext cx="834052459" cy="1797998657"/>
            </a:xfrm>
            <a:prstGeom prst="rect">
              <a:avLst/>
            </a:prstGeom>
            <a:noFill/>
            <a:ln>
              <a:noFill/>
            </a:ln>
          </p:spPr>
        </p:pic>
        <p:pic>
          <p:nvPicPr>
            <p:cNvPr id="3131" name="Shape 3131"/>
            <p:cNvPicPr preferRelativeResize="0"/>
            <p:nvPr/>
          </p:nvPicPr>
          <p:blipFill rotWithShape="1">
            <a:blip r:embed="rId8">
              <a:alphaModFix/>
            </a:blip>
            <a:srcRect b="0" l="0" r="0" t="0"/>
            <a:stretch/>
          </p:blipFill>
          <p:spPr>
            <a:xfrm>
              <a:off x="1049496900" y="0"/>
              <a:ext cx="1097986724" cy="2147483642"/>
            </a:xfrm>
            <a:prstGeom prst="rect">
              <a:avLst/>
            </a:prstGeom>
            <a:noFill/>
            <a:ln>
              <a:noFill/>
            </a:ln>
          </p:spPr>
        </p:pic>
        <p:sp>
          <p:nvSpPr>
            <p:cNvPr id="3132" name="Shape 3132"/>
            <p:cNvSpPr/>
            <p:nvPr/>
          </p:nvSpPr>
          <p:spPr>
            <a:xfrm>
              <a:off x="833867450" y="757471400"/>
              <a:ext cx="270104026" cy="238024406"/>
            </a:xfrm>
            <a:prstGeom prst="rightArrow">
              <a:avLst>
                <a:gd fmla="val 15918" name="adj1"/>
                <a:gd fmla="val 50000" name="adj2"/>
              </a:avLst>
            </a:prstGeom>
            <a:solidFill>
              <a:srgbClr val="FFC000"/>
            </a:solid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3133" name="Shape 3133"/>
          <p:cNvPicPr preferRelativeResize="0"/>
          <p:nvPr/>
        </p:nvPicPr>
        <p:blipFill rotWithShape="1">
          <a:blip r:embed="rId9">
            <a:alphaModFix/>
          </a:blip>
          <a:srcRect b="0" l="0" r="0" t="0"/>
          <a:stretch/>
        </p:blipFill>
        <p:spPr>
          <a:xfrm>
            <a:off x="6689725" y="1924050"/>
            <a:ext cx="2284412" cy="1317624"/>
          </a:xfrm>
          <a:prstGeom prst="rect">
            <a:avLst/>
          </a:prstGeom>
          <a:noFill/>
          <a:ln>
            <a:noFill/>
          </a:ln>
        </p:spPr>
      </p:pic>
      <p:sp>
        <p:nvSpPr>
          <p:cNvPr id="3134" name="Shape 3134"/>
          <p:cNvSpPr txBox="1"/>
          <p:nvPr/>
        </p:nvSpPr>
        <p:spPr>
          <a:xfrm>
            <a:off x="4654550" y="3279775"/>
            <a:ext cx="4498975" cy="10160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Зависимость изменения относительной интенсивности линии КР 1526 см-1. В отсутствии серебряных НЧ изменение отношения мощностей излучения двух цветов существенно изменяет относительное содержание разных форм БР. В областях сильного воздействия  AgНЧ – содержание разных форм фиксировано      </a:t>
            </a:r>
          </a:p>
        </p:txBody>
      </p:sp>
      <p:sp>
        <p:nvSpPr>
          <p:cNvPr id="3135" name="Shape 3135"/>
          <p:cNvSpPr txBox="1"/>
          <p:nvPr/>
        </p:nvSpPr>
        <p:spPr>
          <a:xfrm>
            <a:off x="3503612" y="6188075"/>
            <a:ext cx="3371850" cy="523873"/>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0000"/>
              </a:buClr>
              <a:buSzPct val="25000"/>
              <a:buFont typeface="Calibri"/>
              <a:buNone/>
            </a:pPr>
            <a:r>
              <a:rPr b="1" i="0" lang="en-US" sz="1400" u="none" cap="none" strike="noStrike">
                <a:solidFill>
                  <a:srgbClr val="FF0000"/>
                </a:solidFill>
                <a:latin typeface="Calibri"/>
                <a:ea typeface="Calibri"/>
                <a:cs typeface="Calibri"/>
                <a:sym typeface="Calibri"/>
              </a:rPr>
              <a:t>В результате воздействия AgНЧ, </a:t>
            </a:r>
          </a:p>
          <a:p>
            <a:pPr indent="0" lvl="0" marL="0" marR="0" rtl="0" algn="ctr">
              <a:lnSpc>
                <a:spcPct val="100000"/>
              </a:lnSpc>
              <a:spcBef>
                <a:spcPts val="0"/>
              </a:spcBef>
              <a:spcAft>
                <a:spcPts val="0"/>
              </a:spcAft>
              <a:buClr>
                <a:srgbClr val="FF0000"/>
              </a:buClr>
              <a:buSzPct val="25000"/>
              <a:buFont typeface="Calibri"/>
              <a:buNone/>
            </a:pPr>
            <a:r>
              <a:rPr b="1" i="0" lang="en-US" sz="1400" u="none" cap="none" strike="noStrike">
                <a:solidFill>
                  <a:srgbClr val="FF0000"/>
                </a:solidFill>
                <a:latin typeface="Calibri"/>
                <a:ea typeface="Calibri"/>
                <a:cs typeface="Calibri"/>
                <a:sym typeface="Calibri"/>
              </a:rPr>
              <a:t>БР фиксируется в определенной форме</a:t>
            </a:r>
          </a:p>
        </p:txBody>
      </p:sp>
      <p:grpSp>
        <p:nvGrpSpPr>
          <p:cNvPr id="3136" name="Shape 3136"/>
          <p:cNvGrpSpPr/>
          <p:nvPr/>
        </p:nvGrpSpPr>
        <p:grpSpPr>
          <a:xfrm>
            <a:off x="4789487" y="1685925"/>
            <a:ext cx="1892298" cy="1595434"/>
            <a:chOff x="0" y="0"/>
            <a:chExt cx="2147483642" cy="2147483642"/>
          </a:xfrm>
        </p:grpSpPr>
        <p:pic>
          <p:nvPicPr>
            <p:cNvPr id="3137" name="Shape 3137"/>
            <p:cNvPicPr preferRelativeResize="0"/>
            <p:nvPr/>
          </p:nvPicPr>
          <p:blipFill rotWithShape="1">
            <a:blip r:embed="rId10">
              <a:alphaModFix/>
            </a:blip>
            <a:srcRect b="0" l="0" r="0" t="0"/>
            <a:stretch/>
          </p:blipFill>
          <p:spPr>
            <a:xfrm>
              <a:off x="0" y="0"/>
              <a:ext cx="2147483642" cy="2147483642"/>
            </a:xfrm>
            <a:prstGeom prst="rect">
              <a:avLst/>
            </a:prstGeom>
            <a:noFill/>
            <a:ln>
              <a:noFill/>
            </a:ln>
          </p:spPr>
        </p:pic>
        <p:sp>
          <p:nvSpPr>
            <p:cNvPr id="3138" name="Shape 3138"/>
            <p:cNvSpPr txBox="1"/>
            <p:nvPr/>
          </p:nvSpPr>
          <p:spPr>
            <a:xfrm>
              <a:off x="1698244600" y="72878943"/>
              <a:ext cx="128976093" cy="233307220"/>
            </a:xfrm>
            <a:prstGeom prst="rect">
              <a:avLst/>
            </a:prstGeom>
            <a:solidFill>
              <a:srgbClr val="EEBB02">
                <a:alpha val="18823"/>
              </a:srgbClr>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3139" name="Shape 3139"/>
            <p:cNvSpPr txBox="1"/>
            <p:nvPr/>
          </p:nvSpPr>
          <p:spPr>
            <a:xfrm>
              <a:off x="1543614800" y="622885600"/>
              <a:ext cx="116381607" cy="199271713"/>
            </a:xfrm>
            <a:prstGeom prst="rect">
              <a:avLst/>
            </a:prstGeom>
            <a:solidFill>
              <a:srgbClr val="FF0000">
                <a:alpha val="18823"/>
              </a:srgbClr>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3140" name="Shape 3140"/>
            <p:cNvSpPr txBox="1"/>
            <p:nvPr/>
          </p:nvSpPr>
          <p:spPr>
            <a:xfrm>
              <a:off x="1729941800" y="722521200"/>
              <a:ext cx="128654262" cy="222899551"/>
            </a:xfrm>
            <a:prstGeom prst="rect">
              <a:avLst/>
            </a:prstGeom>
            <a:solidFill>
              <a:srgbClr val="00B0F0">
                <a:alpha val="18823"/>
              </a:srgbClr>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41" name="Shape 3141"/>
          <p:cNvSpPr txBox="1"/>
          <p:nvPr/>
        </p:nvSpPr>
        <p:spPr>
          <a:xfrm>
            <a:off x="4589462" y="1266825"/>
            <a:ext cx="4284661" cy="46196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Спектры КР БР при разных условиях облучения: только 514 нм (зеленый спектр) и 514 + 405 на (синий спектр)      </a:t>
            </a:r>
          </a:p>
        </p:txBody>
      </p:sp>
      <p:sp>
        <p:nvSpPr>
          <p:cNvPr id="3142" name="Shape 3142"/>
          <p:cNvSpPr txBox="1"/>
          <p:nvPr/>
        </p:nvSpPr>
        <p:spPr>
          <a:xfrm>
            <a:off x="2840034" y="2603500"/>
            <a:ext cx="647700" cy="27781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Times New Roman"/>
              <a:buNone/>
            </a:pPr>
            <a:r>
              <a:rPr b="1" i="1" lang="en-US" sz="1200" u="none" cap="none" strike="noStrike">
                <a:solidFill>
                  <a:srgbClr val="000000"/>
                </a:solidFill>
                <a:latin typeface="Times New Roman"/>
                <a:ea typeface="Times New Roman"/>
                <a:cs typeface="Times New Roman"/>
                <a:sym typeface="Times New Roman"/>
              </a:rPr>
              <a:t>W</a:t>
            </a:r>
            <a:r>
              <a:rPr b="1" baseline="-25000" i="1" lang="en-US" sz="1200" u="none" cap="none" strike="noStrike">
                <a:solidFill>
                  <a:srgbClr val="000000"/>
                </a:solidFill>
                <a:latin typeface="Times New Roman"/>
                <a:ea typeface="Times New Roman"/>
                <a:cs typeface="Times New Roman"/>
                <a:sym typeface="Times New Roman"/>
              </a:rPr>
              <a:t>514.5</a:t>
            </a:r>
          </a:p>
        </p:txBody>
      </p:sp>
      <p:sp>
        <p:nvSpPr>
          <p:cNvPr id="3143" name="Shape 3143"/>
          <p:cNvSpPr txBox="1"/>
          <p:nvPr/>
        </p:nvSpPr>
        <p:spPr>
          <a:xfrm>
            <a:off x="2908300" y="1903409"/>
            <a:ext cx="511174" cy="27622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Times New Roman"/>
              <a:buNone/>
            </a:pPr>
            <a:r>
              <a:rPr b="1" i="1" lang="en-US" sz="1200" u="none" cap="none" strike="noStrike">
                <a:solidFill>
                  <a:srgbClr val="000000"/>
                </a:solidFill>
                <a:latin typeface="Times New Roman"/>
                <a:ea typeface="Times New Roman"/>
                <a:cs typeface="Times New Roman"/>
                <a:sym typeface="Times New Roman"/>
              </a:rPr>
              <a:t>W</a:t>
            </a:r>
            <a:r>
              <a:rPr b="1" baseline="-25000" i="1" lang="en-US" sz="1200" u="none" cap="none" strike="noStrike">
                <a:solidFill>
                  <a:srgbClr val="000000"/>
                </a:solidFill>
                <a:latin typeface="Times New Roman"/>
                <a:ea typeface="Times New Roman"/>
                <a:cs typeface="Times New Roman"/>
                <a:sym typeface="Times New Roman"/>
              </a:rPr>
              <a:t>405</a:t>
            </a:r>
          </a:p>
        </p:txBody>
      </p:sp>
      <p:sp>
        <p:nvSpPr>
          <p:cNvPr id="3144" name="Shape 3144"/>
          <p:cNvSpPr txBox="1"/>
          <p:nvPr/>
        </p:nvSpPr>
        <p:spPr>
          <a:xfrm>
            <a:off x="6732585" y="4337050"/>
            <a:ext cx="2286000" cy="2308225"/>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Times New Roman"/>
              <a:buNone/>
            </a:pPr>
            <a:r>
              <a:rPr b="1" i="0" lang="en-US" sz="1200" u="none" cap="none" strike="noStrike">
                <a:solidFill>
                  <a:srgbClr val="000000"/>
                </a:solidFill>
                <a:latin typeface="Times New Roman"/>
                <a:ea typeface="Times New Roman"/>
                <a:cs typeface="Times New Roman"/>
                <a:sym typeface="Times New Roman"/>
              </a:rPr>
              <a:t>Опубликовано:</a:t>
            </a:r>
          </a:p>
          <a:p>
            <a:pPr indent="0" lvl="0" marL="0" marR="0" rtl="0" algn="ctr">
              <a:lnSpc>
                <a:spcPct val="100000"/>
              </a:lnSpc>
              <a:spcBef>
                <a:spcPts val="0"/>
              </a:spcBef>
              <a:spcAft>
                <a:spcPts val="0"/>
              </a:spcAft>
              <a:buClr>
                <a:srgbClr val="000000"/>
              </a:buClr>
              <a:buSzPct val="25000"/>
              <a:buFont typeface="Times New Roman"/>
              <a:buNone/>
            </a:pPr>
            <a:r>
              <a:rPr b="0" i="0" lang="en-US" sz="1200" u="none" cap="none" strike="noStrike">
                <a:solidFill>
                  <a:srgbClr val="000000"/>
                </a:solidFill>
                <a:latin typeface="Times New Roman"/>
                <a:ea typeface="Times New Roman"/>
                <a:cs typeface="Times New Roman"/>
                <a:sym typeface="Times New Roman"/>
              </a:rPr>
              <a:t>Mochalov K., et al., Materials Today: Proceedings, 2016, 3, 497-501.</a:t>
            </a:r>
          </a:p>
          <a:p>
            <a:pPr indent="0" lvl="0" marL="0" marR="0" rtl="0" algn="ctr">
              <a:lnSpc>
                <a:spcPct val="100000"/>
              </a:lnSpc>
              <a:spcBef>
                <a:spcPts val="0"/>
              </a:spcBef>
              <a:spcAft>
                <a:spcPts val="0"/>
              </a:spcAft>
              <a:buClr>
                <a:srgbClr val="000000"/>
              </a:buClr>
              <a:buSzPct val="25000"/>
              <a:buFont typeface="Times New Roman"/>
              <a:buNone/>
            </a:pPr>
            <a:r>
              <a:rPr b="0" i="0" lang="en-US" sz="1200" u="none" cap="none" strike="noStrike">
                <a:solidFill>
                  <a:srgbClr val="000000"/>
                </a:solidFill>
                <a:latin typeface="Times New Roman"/>
                <a:ea typeface="Times New Roman"/>
                <a:cs typeface="Times New Roman"/>
                <a:sym typeface="Times New Roman"/>
              </a:rPr>
              <a:t>Mochalov K., et al., Materials Today: Proceedings, 2016, 3, 502-506.</a:t>
            </a:r>
          </a:p>
          <a:p>
            <a:pPr indent="0" lvl="0" marL="0" marR="0" rtl="0" algn="ctr">
              <a:lnSpc>
                <a:spcPct val="100000"/>
              </a:lnSpc>
              <a:spcBef>
                <a:spcPts val="0"/>
              </a:spcBef>
              <a:spcAft>
                <a:spcPts val="0"/>
              </a:spcAft>
              <a:buClr>
                <a:srgbClr val="000000"/>
              </a:buClr>
              <a:buSzPct val="25000"/>
              <a:buFont typeface="Times New Roman"/>
              <a:buNone/>
            </a:pPr>
            <a:r>
              <a:rPr b="0" i="0" lang="en-US" sz="1200" u="none" cap="none" strike="noStrike">
                <a:solidFill>
                  <a:srgbClr val="000000"/>
                </a:solidFill>
                <a:latin typeface="Times New Roman"/>
                <a:ea typeface="Times New Roman"/>
                <a:cs typeface="Times New Roman"/>
                <a:sym typeface="Times New Roman"/>
              </a:rPr>
              <a:t>Олейников В.А., и др., Оптика и спектроскопия, 2016, 121(2), 227–237</a:t>
            </a:r>
          </a:p>
          <a:p>
            <a:pPr indent="0" lvl="0" marL="0" marR="0" rtl="0" algn="ctr">
              <a:lnSpc>
                <a:spcPct val="100000"/>
              </a:lnSpc>
              <a:spcBef>
                <a:spcPts val="0"/>
              </a:spcBef>
              <a:spcAft>
                <a:spcPts val="0"/>
              </a:spcAft>
              <a:buClr>
                <a:srgbClr val="000000"/>
              </a:buClr>
              <a:buSzPct val="25000"/>
              <a:buFont typeface="Times New Roman"/>
              <a:buNone/>
            </a:pPr>
            <a:r>
              <a:rPr b="0" i="0" lang="en-US" sz="1200" u="none" cap="none" strike="noStrike">
                <a:solidFill>
                  <a:srgbClr val="000000"/>
                </a:solidFill>
                <a:latin typeface="Times New Roman"/>
                <a:ea typeface="Times New Roman"/>
                <a:cs typeface="Times New Roman"/>
                <a:sym typeface="Times New Roman"/>
              </a:rPr>
              <a:t>Олейников В.А., и др., Оптика и спектроскопия. 2017, 1, 34-39</a:t>
            </a:r>
          </a:p>
        </p:txBody>
      </p:sp>
      <p:sp>
        <p:nvSpPr>
          <p:cNvPr id="3145" name="Shape 3145"/>
          <p:cNvSpPr txBox="1"/>
          <p:nvPr/>
        </p:nvSpPr>
        <p:spPr>
          <a:xfrm>
            <a:off x="3046409" y="3560762"/>
            <a:ext cx="1443037" cy="646112"/>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Схема двойного облучения БР и AgНЧ/БР</a:t>
            </a:r>
          </a:p>
        </p:txBody>
      </p:sp>
      <p:sp>
        <p:nvSpPr>
          <p:cNvPr id="3146" name="Shape 3146"/>
          <p:cNvSpPr txBox="1"/>
          <p:nvPr/>
        </p:nvSpPr>
        <p:spPr>
          <a:xfrm>
            <a:off x="393700" y="3560762"/>
            <a:ext cx="1730374" cy="27781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Структура AgНЧ/БР</a:t>
            </a: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50" name="Shape 3150"/>
        <p:cNvGrpSpPr/>
        <p:nvPr/>
      </p:nvGrpSpPr>
      <p:grpSpPr>
        <a:xfrm>
          <a:off x="0" y="0"/>
          <a:ext cx="0" cy="0"/>
          <a:chOff x="0" y="0"/>
          <a:chExt cx="0" cy="0"/>
        </a:xfrm>
      </p:grpSpPr>
      <p:pic>
        <p:nvPicPr>
          <p:cNvPr id="3151" name="Shape 3151"/>
          <p:cNvPicPr preferRelativeResize="0"/>
          <p:nvPr/>
        </p:nvPicPr>
        <p:blipFill rotWithShape="1">
          <a:blip r:embed="rId3">
            <a:alphaModFix/>
          </a:blip>
          <a:srcRect b="0" l="0" r="0" t="0"/>
          <a:stretch/>
        </p:blipFill>
        <p:spPr>
          <a:xfrm>
            <a:off x="971550" y="1557337"/>
            <a:ext cx="7324800" cy="3286198"/>
          </a:xfrm>
          <a:prstGeom prst="rect">
            <a:avLst/>
          </a:prstGeom>
          <a:noFill/>
          <a:ln>
            <a:noFill/>
          </a:ln>
        </p:spPr>
      </p:pic>
      <p:sp>
        <p:nvSpPr>
          <p:cNvPr id="3152" name="Shape 3152"/>
          <p:cNvSpPr txBox="1"/>
          <p:nvPr/>
        </p:nvSpPr>
        <p:spPr>
          <a:xfrm>
            <a:off x="938212" y="633412"/>
            <a:ext cx="7488299" cy="923999"/>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Arial"/>
              <a:buNone/>
            </a:pPr>
            <a:r>
              <a:rPr b="1" i="0" lang="en-US" sz="1800" u="none" cap="none" strike="noStrike">
                <a:solidFill>
                  <a:srgbClr val="000000"/>
                </a:solidFill>
                <a:latin typeface="Arial"/>
                <a:ea typeface="Arial"/>
                <a:cs typeface="Arial"/>
                <a:sym typeface="Arial"/>
              </a:rPr>
              <a:t>Повышенный уровень природных антител к фрагменту рецептора нейротрофинов Р75 (Б) в сыворотках пациентов с мягкими когнитивными нарушениями</a:t>
            </a:r>
          </a:p>
        </p:txBody>
      </p:sp>
      <p:sp>
        <p:nvSpPr>
          <p:cNvPr id="3153" name="Shape 3153"/>
          <p:cNvSpPr/>
          <p:nvPr/>
        </p:nvSpPr>
        <p:spPr>
          <a:xfrm>
            <a:off x="539750" y="4919662"/>
            <a:ext cx="184200" cy="30479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rgbClr val="000000"/>
              </a:solidFill>
              <a:latin typeface="Calibri"/>
              <a:ea typeface="Calibri"/>
              <a:cs typeface="Calibri"/>
              <a:sym typeface="Calibri"/>
            </a:endParaRPr>
          </a:p>
        </p:txBody>
      </p:sp>
      <p:sp>
        <p:nvSpPr>
          <p:cNvPr id="3154" name="Shape 3154"/>
          <p:cNvSpPr/>
          <p:nvPr/>
        </p:nvSpPr>
        <p:spPr>
          <a:xfrm>
            <a:off x="468312" y="5084762"/>
            <a:ext cx="8569200" cy="13143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0" i="0" lang="en-US" sz="1600" u="none" cap="none" strike="noStrike">
                <a:solidFill>
                  <a:srgbClr val="000000"/>
                </a:solidFill>
                <a:latin typeface="Calibri"/>
                <a:ea typeface="Calibri"/>
                <a:cs typeface="Calibri"/>
                <a:sym typeface="Calibri"/>
              </a:rPr>
              <a:t>Уровень антител к фрагменту альфа7-типа ацетилхолинового рецептора - АХР (А) и фрагменту рецептора нейротрофинов Р75 (Б) в сыворотках крови здоровых доноров (контроль),пациентов с мягкими когнитивными нарушениями и с болезнью Альцгеймера. Линии отображают медиану и персинтили (Р25, Р75)</a:t>
            </a:r>
          </a:p>
          <a:p>
            <a:pPr indent="0" lvl="0" marL="0" marR="0" rtl="0" algn="l">
              <a:lnSpc>
                <a:spcPct val="100000"/>
              </a:lnSpc>
              <a:spcBef>
                <a:spcPts val="0"/>
              </a:spcBef>
              <a:spcAft>
                <a:spcPts val="0"/>
              </a:spcAft>
              <a:buClr>
                <a:schemeClr val="dk1"/>
              </a:buClr>
              <a:buFont typeface="Arial"/>
              <a:buNone/>
            </a:pPr>
            <a:r>
              <a:t/>
            </a:r>
            <a:endParaRPr b="0" i="0" sz="1600" u="none" cap="none" strike="noStrike">
              <a:solidFill>
                <a:srgbClr val="000000"/>
              </a:solidFill>
              <a:latin typeface="Calibri"/>
              <a:ea typeface="Calibri"/>
              <a:cs typeface="Calibri"/>
              <a:sym typeface="Calibri"/>
            </a:endParaRPr>
          </a:p>
        </p:txBody>
      </p:sp>
      <p:pic>
        <p:nvPicPr>
          <p:cNvPr id="3155" name="Shape 3155"/>
          <p:cNvPicPr preferRelativeResize="0"/>
          <p:nvPr/>
        </p:nvPicPr>
        <p:blipFill rotWithShape="1">
          <a:blip r:embed="rId4">
            <a:alphaModFix/>
          </a:blip>
          <a:srcRect b="0" l="0" r="0" t="0"/>
          <a:stretch/>
        </p:blipFill>
        <p:spPr>
          <a:xfrm>
            <a:off x="66675" y="44450"/>
            <a:ext cx="652500" cy="993898"/>
          </a:xfrm>
          <a:prstGeom prst="rect">
            <a:avLst/>
          </a:prstGeom>
          <a:noFill/>
          <a:ln>
            <a:noFill/>
          </a:ln>
        </p:spPr>
      </p:pic>
      <p:sp>
        <p:nvSpPr>
          <p:cNvPr id="3156" name="Shape 3156"/>
          <p:cNvSpPr/>
          <p:nvPr/>
        </p:nvSpPr>
        <p:spPr>
          <a:xfrm>
            <a:off x="1619670" y="116631"/>
            <a:ext cx="6264600" cy="3692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70C0"/>
              </a:buClr>
              <a:buSzPct val="25000"/>
              <a:buFont typeface="Times New Roman"/>
              <a:buNone/>
            </a:pPr>
            <a:r>
              <a:rPr b="1" i="0" lang="en-US" sz="1800" u="none" cap="none" strike="noStrike">
                <a:solidFill>
                  <a:srgbClr val="0070C0"/>
                </a:solidFill>
                <a:latin typeface="Times New Roman"/>
                <a:ea typeface="Times New Roman"/>
                <a:cs typeface="Times New Roman"/>
                <a:sym typeface="Times New Roman"/>
              </a:rPr>
              <a:t>Лаборатория синтетических вакцин (Вольпина О.М.)</a:t>
            </a: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60" name="Shape 3160"/>
        <p:cNvGrpSpPr/>
        <p:nvPr/>
      </p:nvGrpSpPr>
      <p:grpSpPr>
        <a:xfrm>
          <a:off x="0" y="0"/>
          <a:ext cx="0" cy="0"/>
          <a:chOff x="0" y="0"/>
          <a:chExt cx="0" cy="0"/>
        </a:xfrm>
      </p:grpSpPr>
      <p:sp>
        <p:nvSpPr>
          <p:cNvPr id="3161" name="Shape 3161"/>
          <p:cNvSpPr txBox="1"/>
          <p:nvPr/>
        </p:nvSpPr>
        <p:spPr>
          <a:xfrm>
            <a:off x="250825" y="1700209"/>
            <a:ext cx="8088312" cy="110807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r>
              <a:rPr b="0" i="0" lang="en-US" sz="6600" u="none" cap="none" strike="noStrike">
                <a:solidFill>
                  <a:srgbClr val="FFFFFF"/>
                </a:solidFill>
                <a:latin typeface="Calibri"/>
                <a:ea typeface="Calibri"/>
                <a:cs typeface="Calibri"/>
                <a:sym typeface="Calibri"/>
              </a:rPr>
              <a:t>Отчеты групп</a:t>
            </a:r>
          </a:p>
        </p:txBody>
      </p:sp>
      <p:pic>
        <p:nvPicPr>
          <p:cNvPr id="3162" name="Shape 3162"/>
          <p:cNvPicPr preferRelativeResize="0"/>
          <p:nvPr/>
        </p:nvPicPr>
        <p:blipFill rotWithShape="1">
          <a:blip r:embed="rId3">
            <a:alphaModFix/>
          </a:blip>
          <a:srcRect b="0" l="0" r="0" t="0"/>
          <a:stretch/>
        </p:blipFill>
        <p:spPr>
          <a:xfrm>
            <a:off x="107950" y="476250"/>
            <a:ext cx="652462" cy="99377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66" name="Shape 3166"/>
        <p:cNvGrpSpPr/>
        <p:nvPr/>
      </p:nvGrpSpPr>
      <p:grpSpPr>
        <a:xfrm>
          <a:off x="0" y="0"/>
          <a:ext cx="0" cy="0"/>
          <a:chOff x="0" y="0"/>
          <a:chExt cx="0" cy="0"/>
        </a:xfrm>
      </p:grpSpPr>
      <p:sp>
        <p:nvSpPr>
          <p:cNvPr id="3167" name="Shape 3167"/>
          <p:cNvSpPr txBox="1"/>
          <p:nvPr/>
        </p:nvSpPr>
        <p:spPr>
          <a:xfrm>
            <a:off x="277812" y="115884"/>
            <a:ext cx="8542337" cy="67151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0" lang="en-US" sz="1800" u="none" cap="none" strike="noStrike">
                <a:solidFill>
                  <a:srgbClr val="000000"/>
                </a:solidFill>
                <a:latin typeface="Calibri"/>
                <a:ea typeface="Calibri"/>
                <a:cs typeface="Calibri"/>
                <a:sym typeface="Calibri"/>
              </a:rPr>
              <a:t>Изучен механизм биолюминесценции высших грибов</a:t>
            </a:r>
          </a:p>
          <a:p>
            <a:pPr indent="0" lvl="0" marL="0" marR="0" rtl="0" algn="ctr">
              <a:lnSpc>
                <a:spcPct val="100000"/>
              </a:lnSpc>
              <a:spcBef>
                <a:spcPts val="0"/>
              </a:spcBef>
              <a:spcAft>
                <a:spcPts val="0"/>
              </a:spcAft>
              <a:buClr>
                <a:srgbClr val="0070C0"/>
              </a:buClr>
              <a:buSzPct val="25000"/>
              <a:buFont typeface="Calibri"/>
              <a:buNone/>
            </a:pPr>
            <a:r>
              <a:rPr b="1" i="0" lang="en-US" sz="1800" u="none" cap="none" strike="noStrike">
                <a:solidFill>
                  <a:srgbClr val="0070C0"/>
                </a:solidFill>
                <a:latin typeface="Calibri"/>
                <a:ea typeface="Calibri"/>
                <a:cs typeface="Calibri"/>
                <a:sym typeface="Calibri"/>
              </a:rPr>
              <a:t>группа синтеза природных соединений, (И.В.Ямпольский)</a:t>
            </a:r>
          </a:p>
        </p:txBody>
      </p:sp>
      <p:sp>
        <p:nvSpPr>
          <p:cNvPr id="3168" name="Shape 3168"/>
          <p:cNvSpPr txBox="1"/>
          <p:nvPr/>
        </p:nvSpPr>
        <p:spPr>
          <a:xfrm>
            <a:off x="166684" y="5013325"/>
            <a:ext cx="8720136" cy="1384297"/>
          </a:xfrm>
          <a:prstGeom prst="rect">
            <a:avLst/>
          </a:prstGeom>
          <a:noFill/>
          <a:ln>
            <a:noFill/>
          </a:ln>
        </p:spPr>
        <p:txBody>
          <a:bodyPr anchorCtr="0" anchor="t" bIns="45700" lIns="91425" rIns="91425" tIns="45700">
            <a:noAutofit/>
          </a:bodyPr>
          <a:lstStyle/>
          <a:p>
            <a:pPr indent="-228600" lvl="0" marL="228600" marR="0" rtl="0" algn="l">
              <a:lnSpc>
                <a:spcPct val="100000"/>
              </a:lnSpc>
              <a:spcBef>
                <a:spcPts val="0"/>
              </a:spcBef>
              <a:spcAft>
                <a:spcPts val="0"/>
              </a:spcAft>
              <a:buClr>
                <a:srgbClr val="000000"/>
              </a:buClr>
              <a:buSzPct val="100000"/>
              <a:buFont typeface="Calibri"/>
              <a:buAutoNum type="arabicPeriod"/>
            </a:pPr>
            <a:r>
              <a:rPr b="0" i="0" lang="en-US" sz="1200" u="none" cap="none" strike="noStrike">
                <a:solidFill>
                  <a:srgbClr val="000000"/>
                </a:solidFill>
                <a:latin typeface="Calibri"/>
                <a:ea typeface="Calibri"/>
                <a:cs typeface="Calibri"/>
                <a:sym typeface="Calibri"/>
              </a:rPr>
              <a:t>Kaskova ZM, Dörr FA, Petushkov VN, Purtov KV, Tsarkova AS, Rodionova NS, Mineev KS, Guglya EB, Kotlobay A, Baleeva NS, Baranov MS, Arseniev AS, Gitelson JI, Lukyanov S, Suzuki Y, Kanie S, Pinto E, Di Mascio P, Waldenmaier HE, Pereira TA, Carvalho RP, Oliveira AG, Oba Y, Bastos EL, Stevani CV, and Yampolsky IV. Mechanism and Color Modulation of Fungal Bioluminescence. </a:t>
            </a:r>
            <a:r>
              <a:rPr b="1" i="0" lang="en-US" sz="1200" u="none" cap="none" strike="noStrike">
                <a:solidFill>
                  <a:srgbClr val="000000"/>
                </a:solidFill>
                <a:latin typeface="Calibri"/>
                <a:ea typeface="Calibri"/>
                <a:cs typeface="Calibri"/>
                <a:sym typeface="Calibri"/>
              </a:rPr>
              <a:t>2016</a:t>
            </a:r>
            <a:r>
              <a:rPr b="0" i="0" lang="en-US" sz="1200" u="none" cap="none" strike="noStrike">
                <a:solidFill>
                  <a:srgbClr val="000000"/>
                </a:solidFill>
                <a:latin typeface="Calibri"/>
                <a:ea typeface="Calibri"/>
                <a:cs typeface="Calibri"/>
                <a:sym typeface="Calibri"/>
              </a:rPr>
              <a:t>, </a:t>
            </a:r>
            <a:r>
              <a:rPr b="0" i="1" lang="en-US" sz="1200" u="none" cap="none" strike="noStrike">
                <a:solidFill>
                  <a:srgbClr val="000000"/>
                </a:solidFill>
                <a:latin typeface="Calibri"/>
                <a:ea typeface="Calibri"/>
                <a:cs typeface="Calibri"/>
                <a:sym typeface="Calibri"/>
              </a:rPr>
              <a:t>submitted</a:t>
            </a:r>
            <a:r>
              <a:rPr b="0" i="0" lang="en-US" sz="1200" u="none" cap="none" strike="noStrike">
                <a:solidFill>
                  <a:srgbClr val="000000"/>
                </a:solidFill>
                <a:latin typeface="Calibri"/>
                <a:ea typeface="Calibri"/>
                <a:cs typeface="Calibri"/>
                <a:sym typeface="Calibri"/>
              </a:rPr>
              <a:t>.</a:t>
            </a:r>
          </a:p>
          <a:p>
            <a:pPr indent="-228600" lvl="0" marL="228600" marR="0" rtl="0" algn="l">
              <a:lnSpc>
                <a:spcPct val="100000"/>
              </a:lnSpc>
              <a:spcBef>
                <a:spcPts val="0"/>
              </a:spcBef>
              <a:spcAft>
                <a:spcPts val="0"/>
              </a:spcAft>
              <a:buClr>
                <a:srgbClr val="000000"/>
              </a:buClr>
              <a:buSzPct val="100000"/>
              <a:buFont typeface="Calibri"/>
              <a:buAutoNum type="arabicPeriod"/>
            </a:pPr>
            <a:r>
              <a:rPr b="0" i="0" lang="en-US" sz="1200" u="none" cap="none" strike="noStrike">
                <a:solidFill>
                  <a:srgbClr val="000000"/>
                </a:solidFill>
                <a:latin typeface="Calibri"/>
                <a:ea typeface="Calibri"/>
                <a:cs typeface="Calibri"/>
                <a:sym typeface="Calibri"/>
              </a:rPr>
              <a:t>Tsarkova AS, Kaskova ZM, Yampolsky IV. A Tale Of Two Luciferins: Fungal and Earthworm New Bioluminescent Systems. </a:t>
            </a:r>
            <a:r>
              <a:rPr b="0" i="1" lang="en-US" sz="1200" u="none" cap="none" strike="noStrike">
                <a:solidFill>
                  <a:srgbClr val="000000"/>
                </a:solidFill>
                <a:latin typeface="Calibri"/>
                <a:ea typeface="Calibri"/>
                <a:cs typeface="Calibri"/>
                <a:sym typeface="Calibri"/>
              </a:rPr>
              <a:t>Acc. Chem. Res.</a:t>
            </a:r>
            <a:r>
              <a:rPr b="0" i="0" lang="en-US" sz="1200" u="none" cap="none" strike="noStrike">
                <a:solidFill>
                  <a:srgbClr val="000000"/>
                </a:solidFill>
                <a:latin typeface="Calibri"/>
                <a:ea typeface="Calibri"/>
                <a:cs typeface="Calibri"/>
                <a:sym typeface="Calibri"/>
              </a:rPr>
              <a:t> </a:t>
            </a:r>
            <a:r>
              <a:rPr b="1" i="0" lang="en-US" sz="1200" u="none" cap="none" strike="noStrike">
                <a:solidFill>
                  <a:srgbClr val="000000"/>
                </a:solidFill>
                <a:latin typeface="Calibri"/>
                <a:ea typeface="Calibri"/>
                <a:cs typeface="Calibri"/>
                <a:sym typeface="Calibri"/>
              </a:rPr>
              <a:t>2016</a:t>
            </a:r>
            <a:r>
              <a:rPr b="0" i="0" lang="en-US" sz="1200" u="none" cap="none" strike="noStrike">
                <a:solidFill>
                  <a:srgbClr val="000000"/>
                </a:solidFill>
                <a:latin typeface="Calibri"/>
                <a:ea typeface="Calibri"/>
                <a:cs typeface="Calibri"/>
                <a:sym typeface="Calibri"/>
              </a:rPr>
              <a:t>, </a:t>
            </a:r>
            <a:r>
              <a:rPr b="1" i="1" lang="en-US" sz="1200" u="none" cap="none" strike="noStrike">
                <a:solidFill>
                  <a:srgbClr val="000000"/>
                </a:solidFill>
                <a:latin typeface="Calibri"/>
                <a:ea typeface="Calibri"/>
                <a:cs typeface="Calibri"/>
                <a:sym typeface="Calibri"/>
              </a:rPr>
              <a:t>49 (11)</a:t>
            </a:r>
            <a:r>
              <a:rPr b="0" i="0" lang="en-US" sz="1200" u="none" cap="none" strike="noStrike">
                <a:solidFill>
                  <a:srgbClr val="000000"/>
                </a:solidFill>
                <a:latin typeface="Calibri"/>
                <a:ea typeface="Calibri"/>
                <a:cs typeface="Calibri"/>
                <a:sym typeface="Calibri"/>
              </a:rPr>
              <a:t>, 2372–2380. (IF 22)</a:t>
            </a:r>
          </a:p>
          <a:p>
            <a:pPr indent="-228600" lvl="0" marL="228600" marR="0" rtl="0" algn="l">
              <a:lnSpc>
                <a:spcPct val="100000"/>
              </a:lnSpc>
              <a:spcBef>
                <a:spcPts val="0"/>
              </a:spcBef>
              <a:spcAft>
                <a:spcPts val="0"/>
              </a:spcAft>
              <a:buClr>
                <a:srgbClr val="000000"/>
              </a:buClr>
              <a:buSzPct val="100000"/>
              <a:buFont typeface="Calibri"/>
              <a:buAutoNum type="arabicPeriod"/>
            </a:pPr>
            <a:r>
              <a:rPr b="0" i="0" lang="en-US" sz="1200" u="none" cap="none" strike="noStrike">
                <a:solidFill>
                  <a:srgbClr val="000000"/>
                </a:solidFill>
                <a:latin typeface="Calibri"/>
                <a:ea typeface="Calibri"/>
                <a:cs typeface="Calibri"/>
                <a:sym typeface="Calibri"/>
              </a:rPr>
              <a:t>Kaskova ZM, Tsarkova AS, Yampolsky IV. 1001 lights: luciferins, luciferases, their mechanisms of action and applications in chemical analysis, biology and medicine. </a:t>
            </a:r>
            <a:r>
              <a:rPr b="0" i="1" lang="en-US" sz="1200" u="none" cap="none" strike="noStrike">
                <a:solidFill>
                  <a:srgbClr val="000000"/>
                </a:solidFill>
                <a:latin typeface="Calibri"/>
                <a:ea typeface="Calibri"/>
                <a:cs typeface="Calibri"/>
                <a:sym typeface="Calibri"/>
              </a:rPr>
              <a:t>Chem</a:t>
            </a:r>
            <a:r>
              <a:rPr b="0" i="0" lang="en-US" sz="1200" u="none" cap="none" strike="noStrike">
                <a:solidFill>
                  <a:srgbClr val="000000"/>
                </a:solidFill>
                <a:latin typeface="Calibri"/>
                <a:ea typeface="Calibri"/>
                <a:cs typeface="Calibri"/>
                <a:sym typeface="Calibri"/>
              </a:rPr>
              <a:t>. </a:t>
            </a:r>
            <a:r>
              <a:rPr b="0" i="1" lang="en-US" sz="1200" u="none" cap="none" strike="noStrike">
                <a:solidFill>
                  <a:srgbClr val="000000"/>
                </a:solidFill>
                <a:latin typeface="Calibri"/>
                <a:ea typeface="Calibri"/>
                <a:cs typeface="Calibri"/>
                <a:sym typeface="Calibri"/>
              </a:rPr>
              <a:t>Soc</a:t>
            </a:r>
            <a:r>
              <a:rPr b="0" i="0" lang="en-US" sz="1200" u="none" cap="none" strike="noStrike">
                <a:solidFill>
                  <a:srgbClr val="000000"/>
                </a:solidFill>
                <a:latin typeface="Calibri"/>
                <a:ea typeface="Calibri"/>
                <a:cs typeface="Calibri"/>
                <a:sym typeface="Calibri"/>
              </a:rPr>
              <a:t>. </a:t>
            </a:r>
            <a:r>
              <a:rPr b="0" i="1" lang="en-US" sz="1200" u="none" cap="none" strike="noStrike">
                <a:solidFill>
                  <a:srgbClr val="000000"/>
                </a:solidFill>
                <a:latin typeface="Calibri"/>
                <a:ea typeface="Calibri"/>
                <a:cs typeface="Calibri"/>
                <a:sym typeface="Calibri"/>
              </a:rPr>
              <a:t>Rev</a:t>
            </a:r>
            <a:r>
              <a:rPr b="0" i="0" lang="en-US" sz="1200" u="none" cap="none" strike="noStrike">
                <a:solidFill>
                  <a:srgbClr val="000000"/>
                </a:solidFill>
                <a:latin typeface="Calibri"/>
                <a:ea typeface="Calibri"/>
                <a:cs typeface="Calibri"/>
                <a:sym typeface="Calibri"/>
              </a:rPr>
              <a:t>. </a:t>
            </a:r>
            <a:r>
              <a:rPr b="1" i="0" lang="en-US" sz="1200" u="none" cap="none" strike="noStrike">
                <a:solidFill>
                  <a:srgbClr val="000000"/>
                </a:solidFill>
                <a:latin typeface="Calibri"/>
                <a:ea typeface="Calibri"/>
                <a:cs typeface="Calibri"/>
                <a:sym typeface="Calibri"/>
              </a:rPr>
              <a:t>2016</a:t>
            </a:r>
            <a:r>
              <a:rPr b="0" i="0" lang="en-US" sz="1200" u="none" cap="none" strike="noStrike">
                <a:solidFill>
                  <a:srgbClr val="000000"/>
                </a:solidFill>
                <a:latin typeface="Calibri"/>
                <a:ea typeface="Calibri"/>
                <a:cs typeface="Calibri"/>
                <a:sym typeface="Calibri"/>
              </a:rPr>
              <a:t>, </a:t>
            </a:r>
            <a:r>
              <a:rPr b="1" i="1" lang="en-US" sz="1200" u="none" cap="none" strike="noStrike">
                <a:solidFill>
                  <a:srgbClr val="000000"/>
                </a:solidFill>
                <a:latin typeface="Calibri"/>
                <a:ea typeface="Calibri"/>
                <a:cs typeface="Calibri"/>
                <a:sym typeface="Calibri"/>
              </a:rPr>
              <a:t>45</a:t>
            </a:r>
            <a:r>
              <a:rPr b="0" i="0" lang="en-US" sz="1200" u="none" cap="none" strike="noStrike">
                <a:solidFill>
                  <a:srgbClr val="000000"/>
                </a:solidFill>
                <a:latin typeface="Calibri"/>
                <a:ea typeface="Calibri"/>
                <a:cs typeface="Calibri"/>
                <a:sym typeface="Calibri"/>
              </a:rPr>
              <a:t>, 6048–6077. (IF 34)</a:t>
            </a:r>
          </a:p>
        </p:txBody>
      </p:sp>
      <p:sp>
        <p:nvSpPr>
          <p:cNvPr id="3169" name="Shape 3169"/>
          <p:cNvSpPr txBox="1"/>
          <p:nvPr/>
        </p:nvSpPr>
        <p:spPr>
          <a:xfrm>
            <a:off x="433387" y="3789362"/>
            <a:ext cx="8494711" cy="13239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E46C0A"/>
              </a:buClr>
              <a:buSzPct val="25000"/>
              <a:buFont typeface="Calibri"/>
              <a:buNone/>
            </a:pPr>
            <a:r>
              <a:rPr b="0" i="0" lang="en-US" sz="1600" u="none" cap="none" strike="noStrike">
                <a:solidFill>
                  <a:srgbClr val="E46C0A"/>
                </a:solidFill>
                <a:latin typeface="Calibri"/>
                <a:ea typeface="Calibri"/>
                <a:cs typeface="Calibri"/>
                <a:sym typeface="Calibri"/>
              </a:rPr>
              <a:t>Впервые определена структура оксилюциферина высших грибов. Предложен уникальный механизм биолюминесценции, включающий в себя отщепление молекулы углекислого газа по схеме ретро-[4+2]-циклоприсоединения. Механизм подтвержден экспериментами с О-18. Также получен ряд аналогов люциферина грибов, обладающих отличающимся спектром биолюминесценции.</a:t>
            </a:r>
          </a:p>
        </p:txBody>
      </p:sp>
      <p:sp>
        <p:nvSpPr>
          <p:cNvPr id="3170" name="Shape 3170"/>
          <p:cNvSpPr txBox="1"/>
          <p:nvPr/>
        </p:nvSpPr>
        <p:spPr>
          <a:xfrm>
            <a:off x="0" y="0"/>
            <a:ext cx="9144000" cy="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pic>
        <p:nvPicPr>
          <p:cNvPr id="3171" name="Shape 3171"/>
          <p:cNvPicPr preferRelativeResize="0"/>
          <p:nvPr/>
        </p:nvPicPr>
        <p:blipFill rotWithShape="1">
          <a:blip r:embed="rId3">
            <a:alphaModFix/>
          </a:blip>
          <a:srcRect b="0" l="0" r="0" t="0"/>
          <a:stretch/>
        </p:blipFill>
        <p:spPr>
          <a:xfrm>
            <a:off x="508000" y="1452562"/>
            <a:ext cx="3343274" cy="1795461"/>
          </a:xfrm>
          <a:prstGeom prst="rect">
            <a:avLst/>
          </a:prstGeom>
          <a:noFill/>
          <a:ln>
            <a:noFill/>
          </a:ln>
        </p:spPr>
      </p:pic>
      <p:pic>
        <p:nvPicPr>
          <p:cNvPr descr="../Dropbox/Artigos/Mechanism/Kaskova_etal_2016/Figures/Kaskova_etal_MS_Figure_4.pdf" id="3172" name="Shape 3172"/>
          <p:cNvPicPr preferRelativeResize="0"/>
          <p:nvPr/>
        </p:nvPicPr>
        <p:blipFill rotWithShape="1">
          <a:blip r:embed="rId4">
            <a:alphaModFix/>
          </a:blip>
          <a:srcRect b="0" l="0" r="0" t="0"/>
          <a:stretch/>
        </p:blipFill>
        <p:spPr>
          <a:xfrm>
            <a:off x="4859337" y="981075"/>
            <a:ext cx="3313112" cy="2663824"/>
          </a:xfrm>
          <a:prstGeom prst="rect">
            <a:avLst/>
          </a:prstGeom>
          <a:noFill/>
          <a:ln>
            <a:noFill/>
          </a:ln>
        </p:spPr>
      </p:pic>
      <p:pic>
        <p:nvPicPr>
          <p:cNvPr id="3173" name="Shape 3173"/>
          <p:cNvPicPr preferRelativeResize="0"/>
          <p:nvPr/>
        </p:nvPicPr>
        <p:blipFill rotWithShape="1">
          <a:blip r:embed="rId5">
            <a:alphaModFix/>
          </a:blip>
          <a:srcRect b="0" l="0" r="0" t="0"/>
          <a:stretch/>
        </p:blipFill>
        <p:spPr>
          <a:xfrm>
            <a:off x="107950" y="115884"/>
            <a:ext cx="652462" cy="993773"/>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77" name="Shape 3177"/>
        <p:cNvGrpSpPr/>
        <p:nvPr/>
      </p:nvGrpSpPr>
      <p:grpSpPr>
        <a:xfrm>
          <a:off x="0" y="0"/>
          <a:ext cx="0" cy="0"/>
          <a:chOff x="0" y="0"/>
          <a:chExt cx="0" cy="0"/>
        </a:xfrm>
      </p:grpSpPr>
      <p:sp>
        <p:nvSpPr>
          <p:cNvPr id="3178" name="Shape 3178"/>
          <p:cNvSpPr txBox="1"/>
          <p:nvPr/>
        </p:nvSpPr>
        <p:spPr>
          <a:xfrm>
            <a:off x="971550" y="115884"/>
            <a:ext cx="7848599" cy="923923"/>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E46C0A"/>
              </a:buClr>
              <a:buSzPct val="25000"/>
              <a:buFont typeface="Calibri"/>
              <a:buNone/>
            </a:pPr>
            <a:r>
              <a:rPr b="1" i="0" lang="en-US" sz="1800" u="none" cap="none" strike="noStrike">
                <a:solidFill>
                  <a:srgbClr val="E46C0A"/>
                </a:solidFill>
                <a:latin typeface="Calibri"/>
                <a:ea typeface="Calibri"/>
                <a:cs typeface="Calibri"/>
                <a:sym typeface="Calibri"/>
              </a:rPr>
              <a:t>Осуществлен полный синтез терпенового ядра паналя – активного компонента биолюминесцентных грибов </a:t>
            </a:r>
            <a:r>
              <a:rPr b="1" i="1" lang="en-US" sz="1800" u="none" cap="none" strike="noStrike">
                <a:solidFill>
                  <a:srgbClr val="E46C0A"/>
                </a:solidFill>
                <a:latin typeface="Calibri"/>
                <a:ea typeface="Calibri"/>
                <a:cs typeface="Calibri"/>
                <a:sym typeface="Calibri"/>
              </a:rPr>
              <a:t>Panellus stipticus</a:t>
            </a:r>
          </a:p>
          <a:p>
            <a:pPr indent="0" lvl="0" marL="0" marR="0" rtl="0" algn="ctr">
              <a:lnSpc>
                <a:spcPct val="100000"/>
              </a:lnSpc>
              <a:spcBef>
                <a:spcPts val="0"/>
              </a:spcBef>
              <a:spcAft>
                <a:spcPts val="0"/>
              </a:spcAft>
              <a:buClr>
                <a:srgbClr val="0070C0"/>
              </a:buClr>
              <a:buSzPct val="25000"/>
              <a:buFont typeface="Calibri"/>
              <a:buNone/>
            </a:pPr>
            <a:r>
              <a:rPr b="1" i="0" lang="en-US" sz="1800" u="none" cap="none" strike="noStrike">
                <a:solidFill>
                  <a:srgbClr val="0070C0"/>
                </a:solidFill>
                <a:latin typeface="Calibri"/>
                <a:ea typeface="Calibri"/>
                <a:cs typeface="Calibri"/>
                <a:sym typeface="Calibri"/>
              </a:rPr>
              <a:t>группа синтеза природных соединений, (И.В.Ямпольский)</a:t>
            </a:r>
          </a:p>
        </p:txBody>
      </p:sp>
      <p:sp>
        <p:nvSpPr>
          <p:cNvPr id="3179" name="Shape 3179"/>
          <p:cNvSpPr txBox="1"/>
          <p:nvPr/>
        </p:nvSpPr>
        <p:spPr>
          <a:xfrm>
            <a:off x="166684" y="5013325"/>
            <a:ext cx="8720136" cy="46196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200" u="none" cap="none" strike="noStrike">
                <a:solidFill>
                  <a:srgbClr val="000000"/>
                </a:solidFill>
                <a:latin typeface="Calibri"/>
                <a:ea typeface="Calibri"/>
                <a:cs typeface="Calibri"/>
                <a:sym typeface="Calibri"/>
              </a:rPr>
              <a:t>1) Baranov MS, Kaskova ZM, Gritсenko R, Postikova SG, Ivashkin PE, Kislukhin AA, Moskvin DI, Mineev KS, Arseniev AS, Labas YuA, Yampolsky IV. Synthesis of Panal Terpenoid Core. </a:t>
            </a:r>
            <a:r>
              <a:rPr b="0" i="1" lang="en-US" sz="1200" u="none" cap="none" strike="noStrike">
                <a:solidFill>
                  <a:srgbClr val="000000"/>
                </a:solidFill>
                <a:latin typeface="Calibri"/>
                <a:ea typeface="Calibri"/>
                <a:cs typeface="Calibri"/>
                <a:sym typeface="Calibri"/>
              </a:rPr>
              <a:t>Synlett</a:t>
            </a:r>
            <a:r>
              <a:rPr b="0" i="0" lang="en-US" sz="1200" u="none" cap="none" strike="noStrike">
                <a:solidFill>
                  <a:srgbClr val="000000"/>
                </a:solidFill>
                <a:latin typeface="Calibri"/>
                <a:ea typeface="Calibri"/>
                <a:cs typeface="Calibri"/>
                <a:sym typeface="Calibri"/>
              </a:rPr>
              <a:t>, </a:t>
            </a:r>
            <a:r>
              <a:rPr b="1" i="0" lang="en-US" sz="1200" u="none" cap="none" strike="noStrike">
                <a:solidFill>
                  <a:srgbClr val="000000"/>
                </a:solidFill>
                <a:latin typeface="Calibri"/>
                <a:ea typeface="Calibri"/>
                <a:cs typeface="Calibri"/>
                <a:sym typeface="Calibri"/>
              </a:rPr>
              <a:t>2016</a:t>
            </a:r>
            <a:r>
              <a:rPr b="0" i="0" lang="en-US" sz="1200" u="none" cap="none" strike="noStrike">
                <a:solidFill>
                  <a:srgbClr val="000000"/>
                </a:solidFill>
                <a:latin typeface="Calibri"/>
                <a:ea typeface="Calibri"/>
                <a:cs typeface="Calibri"/>
                <a:sym typeface="Calibri"/>
              </a:rPr>
              <a:t>, </a:t>
            </a:r>
            <a:r>
              <a:rPr b="0" i="1" lang="en-US" sz="1200" u="none" cap="none" strike="noStrike">
                <a:solidFill>
                  <a:srgbClr val="000000"/>
                </a:solidFill>
                <a:latin typeface="Calibri"/>
                <a:ea typeface="Calibri"/>
                <a:cs typeface="Calibri"/>
                <a:sym typeface="Calibri"/>
              </a:rPr>
              <a:t>in press</a:t>
            </a:r>
            <a:r>
              <a:rPr b="0" i="0" lang="en-US" sz="1200" u="none" cap="none" strike="noStrike">
                <a:solidFill>
                  <a:srgbClr val="000000"/>
                </a:solidFill>
                <a:latin typeface="Calibri"/>
                <a:ea typeface="Calibri"/>
                <a:cs typeface="Calibri"/>
                <a:sym typeface="Calibri"/>
              </a:rPr>
              <a:t>. (IF = 2.32)</a:t>
            </a:r>
          </a:p>
        </p:txBody>
      </p:sp>
      <p:sp>
        <p:nvSpPr>
          <p:cNvPr id="3180" name="Shape 3180"/>
          <p:cNvSpPr txBox="1"/>
          <p:nvPr/>
        </p:nvSpPr>
        <p:spPr>
          <a:xfrm>
            <a:off x="395287" y="3789362"/>
            <a:ext cx="8494711" cy="116998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400" u="none" cap="none" strike="noStrike">
                <a:solidFill>
                  <a:srgbClr val="000000"/>
                </a:solidFill>
                <a:latin typeface="Calibri"/>
                <a:ea typeface="Calibri"/>
                <a:cs typeface="Calibri"/>
                <a:sym typeface="Calibri"/>
              </a:rPr>
              <a:t>Структура паналя, ранее предполагаемого предшественника люциферина грибов, была определена в 1988 году Накамурой и коллегами [Nakamura H, Kishi Y, Shimomura O. </a:t>
            </a:r>
            <a:r>
              <a:rPr b="0" i="1" lang="en-US" sz="1400" u="none" cap="none" strike="noStrike">
                <a:solidFill>
                  <a:srgbClr val="000000"/>
                </a:solidFill>
                <a:latin typeface="Calibri"/>
                <a:ea typeface="Calibri"/>
                <a:cs typeface="Calibri"/>
                <a:sym typeface="Calibri"/>
              </a:rPr>
              <a:t>Tetrahedron</a:t>
            </a:r>
            <a:r>
              <a:rPr b="0" i="0" lang="en-US" sz="1400" u="none" cap="none" strike="noStrike">
                <a:solidFill>
                  <a:srgbClr val="000000"/>
                </a:solidFill>
                <a:latin typeface="Calibri"/>
                <a:ea typeface="Calibri"/>
                <a:cs typeface="Calibri"/>
                <a:sym typeface="Calibri"/>
              </a:rPr>
              <a:t> </a:t>
            </a:r>
            <a:r>
              <a:rPr b="1" i="0" lang="en-US" sz="1400" u="none" cap="none" strike="noStrike">
                <a:solidFill>
                  <a:srgbClr val="000000"/>
                </a:solidFill>
                <a:latin typeface="Calibri"/>
                <a:ea typeface="Calibri"/>
                <a:cs typeface="Calibri"/>
                <a:sym typeface="Calibri"/>
              </a:rPr>
              <a:t>1988</a:t>
            </a:r>
            <a:r>
              <a:rPr b="0" i="0" lang="en-US" sz="1400" u="none" cap="none" strike="noStrike">
                <a:solidFill>
                  <a:srgbClr val="000000"/>
                </a:solidFill>
                <a:latin typeface="Calibri"/>
                <a:ea typeface="Calibri"/>
                <a:cs typeface="Calibri"/>
                <a:sym typeface="Calibri"/>
              </a:rPr>
              <a:t>, </a:t>
            </a:r>
            <a:r>
              <a:rPr b="1" i="1" lang="en-US" sz="1400" u="none" cap="none" strike="noStrike">
                <a:solidFill>
                  <a:srgbClr val="000000"/>
                </a:solidFill>
                <a:latin typeface="Calibri"/>
                <a:ea typeface="Calibri"/>
                <a:cs typeface="Calibri"/>
                <a:sym typeface="Calibri"/>
              </a:rPr>
              <a:t>44</a:t>
            </a:r>
            <a:r>
              <a:rPr b="0" i="0" lang="en-US" sz="1400" u="none" cap="none" strike="noStrike">
                <a:solidFill>
                  <a:srgbClr val="000000"/>
                </a:solidFill>
                <a:latin typeface="Calibri"/>
                <a:ea typeface="Calibri"/>
                <a:cs typeface="Calibri"/>
                <a:sym typeface="Calibri"/>
              </a:rPr>
              <a:t>, 1597]. Паналь представляет собой бициклический сесквитерпен кадаланового типа. Нами был осуществлен полный синтез терпенового ядра паналя с использованием реакции Дильс-Альдера, восстановления по Барбье и метатезиса в качестве ключевых превращений.</a:t>
            </a:r>
          </a:p>
        </p:txBody>
      </p:sp>
      <p:sp>
        <p:nvSpPr>
          <p:cNvPr id="3181" name="Shape 3181"/>
          <p:cNvSpPr txBox="1"/>
          <p:nvPr/>
        </p:nvSpPr>
        <p:spPr>
          <a:xfrm>
            <a:off x="0" y="0"/>
            <a:ext cx="9144000" cy="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3182" name="Shape 3182"/>
          <p:cNvSpPr txBox="1"/>
          <p:nvPr/>
        </p:nvSpPr>
        <p:spPr>
          <a:xfrm>
            <a:off x="0" y="0"/>
            <a:ext cx="9144000" cy="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pic>
        <p:nvPicPr>
          <p:cNvPr descr="C:\Users\elf\Dropbox\Yampolsky lab\научпоп и дела лабы\На сайт ИБХ РАН\отчет2016_3.tif" id="3183" name="Shape 3183"/>
          <p:cNvPicPr preferRelativeResize="0"/>
          <p:nvPr/>
        </p:nvPicPr>
        <p:blipFill rotWithShape="1">
          <a:blip r:embed="rId3">
            <a:alphaModFix/>
          </a:blip>
          <a:srcRect b="0" l="0" r="0" t="0"/>
          <a:stretch/>
        </p:blipFill>
        <p:spPr>
          <a:xfrm>
            <a:off x="925512" y="1628775"/>
            <a:ext cx="7202487" cy="1692275"/>
          </a:xfrm>
          <a:prstGeom prst="rect">
            <a:avLst/>
          </a:prstGeom>
          <a:noFill/>
          <a:ln>
            <a:noFill/>
          </a:ln>
        </p:spPr>
      </p:pic>
      <p:pic>
        <p:nvPicPr>
          <p:cNvPr id="3184" name="Shape 3184"/>
          <p:cNvPicPr preferRelativeResize="0"/>
          <p:nvPr/>
        </p:nvPicPr>
        <p:blipFill rotWithShape="1">
          <a:blip r:embed="rId4">
            <a:alphaModFix/>
          </a:blip>
          <a:srcRect b="0" l="0" r="0" t="0"/>
          <a:stretch/>
        </p:blipFill>
        <p:spPr>
          <a:xfrm>
            <a:off x="107950" y="115884"/>
            <a:ext cx="652462" cy="993773"/>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88" name="Shape 3188"/>
        <p:cNvGrpSpPr/>
        <p:nvPr/>
      </p:nvGrpSpPr>
      <p:grpSpPr>
        <a:xfrm>
          <a:off x="0" y="0"/>
          <a:ext cx="0" cy="0"/>
          <a:chOff x="0" y="0"/>
          <a:chExt cx="0" cy="0"/>
        </a:xfrm>
      </p:grpSpPr>
      <p:sp>
        <p:nvSpPr>
          <p:cNvPr id="3189" name="Shape 3189"/>
          <p:cNvSpPr txBox="1"/>
          <p:nvPr/>
        </p:nvSpPr>
        <p:spPr>
          <a:xfrm>
            <a:off x="250825" y="1700209"/>
            <a:ext cx="8088312" cy="110807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r>
              <a:rPr b="0" i="0" lang="en-US" sz="6600" u="none" cap="none" strike="noStrike">
                <a:solidFill>
                  <a:srgbClr val="FFFFFF"/>
                </a:solidFill>
                <a:latin typeface="Calibri"/>
                <a:ea typeface="Calibri"/>
                <a:cs typeface="Calibri"/>
                <a:sym typeface="Calibri"/>
              </a:rPr>
              <a:t>ФИБХ</a:t>
            </a:r>
          </a:p>
        </p:txBody>
      </p:sp>
      <p:pic>
        <p:nvPicPr>
          <p:cNvPr id="3190" name="Shape 3190"/>
          <p:cNvPicPr preferRelativeResize="0"/>
          <p:nvPr/>
        </p:nvPicPr>
        <p:blipFill rotWithShape="1">
          <a:blip r:embed="rId3">
            <a:alphaModFix/>
          </a:blip>
          <a:srcRect b="0" l="0" r="0" t="0"/>
          <a:stretch/>
        </p:blipFill>
        <p:spPr>
          <a:xfrm>
            <a:off x="52384" y="476250"/>
            <a:ext cx="652462" cy="993773"/>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94" name="Shape 3194"/>
        <p:cNvGrpSpPr/>
        <p:nvPr/>
      </p:nvGrpSpPr>
      <p:grpSpPr>
        <a:xfrm>
          <a:off x="0" y="0"/>
          <a:ext cx="0" cy="0"/>
          <a:chOff x="0" y="0"/>
          <a:chExt cx="0" cy="0"/>
        </a:xfrm>
      </p:grpSpPr>
      <p:sp>
        <p:nvSpPr>
          <p:cNvPr id="3195" name="Shape 3195"/>
          <p:cNvSpPr txBox="1"/>
          <p:nvPr/>
        </p:nvSpPr>
        <p:spPr>
          <a:xfrm>
            <a:off x="1042987" y="0"/>
            <a:ext cx="8101012" cy="1938336"/>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Calibri"/>
              <a:buNone/>
            </a:pPr>
            <a:r>
              <a:rPr b="1" i="0" lang="en-US" sz="3200" u="none" cap="none" strike="noStrike">
                <a:solidFill>
                  <a:srgbClr val="000000"/>
                </a:solidFill>
                <a:latin typeface="Calibri"/>
                <a:ea typeface="Calibri"/>
                <a:cs typeface="Calibri"/>
                <a:sym typeface="Calibri"/>
              </a:rPr>
              <a:t>«Международное признание соответствия GLP» </a:t>
            </a:r>
          </a:p>
          <a:p>
            <a:pPr indent="0" lvl="0" marL="0" marR="0" rtl="0" algn="ctr">
              <a:lnSpc>
                <a:spcPct val="100000"/>
              </a:lnSpc>
              <a:spcBef>
                <a:spcPts val="0"/>
              </a:spcBef>
              <a:spcAft>
                <a:spcPts val="0"/>
              </a:spcAft>
              <a:buClr>
                <a:srgbClr val="0070C0"/>
              </a:buClr>
              <a:buSzPct val="25000"/>
              <a:buFont typeface="Calibri"/>
              <a:buNone/>
            </a:pPr>
            <a:r>
              <a:rPr b="1" i="0" lang="en-US" sz="1400" u="none" cap="none" strike="noStrike">
                <a:solidFill>
                  <a:srgbClr val="0070C0"/>
                </a:solidFill>
                <a:latin typeface="Calibri"/>
                <a:ea typeface="Calibri"/>
                <a:cs typeface="Calibri"/>
                <a:sym typeface="Calibri"/>
              </a:rPr>
              <a:t>Мурашев А.Н. (Лаб. биологических испытаний ФИБХ РАН) </a:t>
            </a:r>
          </a:p>
          <a:p>
            <a:pPr indent="0" lvl="0" marL="0" marR="0" rtl="0" algn="ctr">
              <a:lnSpc>
                <a:spcPct val="100000"/>
              </a:lnSpc>
              <a:spcBef>
                <a:spcPts val="0"/>
              </a:spcBef>
              <a:spcAft>
                <a:spcPts val="0"/>
              </a:spcAft>
              <a:buClr>
                <a:srgbClr val="000000"/>
              </a:buClr>
              <a:buSzPct val="25000"/>
              <a:buFont typeface="Calibri"/>
              <a:buNone/>
            </a:pPr>
            <a:r>
              <a:rPr b="0" i="0" lang="en-US" sz="1400" u="none" cap="none" strike="noStrike">
                <a:solidFill>
                  <a:srgbClr val="000000"/>
                </a:solidFill>
                <a:latin typeface="Calibri"/>
                <a:ea typeface="Calibri"/>
                <a:cs typeface="Calibri"/>
                <a:sym typeface="Calibri"/>
              </a:rPr>
              <a:t>Лаборатория биологических испытаний ФИБХ РАН получила свидетельство о международном признании соответствия принципам надлежащей лабораторной практики (GLP) при выполнении неклинических исследований. </a:t>
            </a:r>
          </a:p>
        </p:txBody>
      </p:sp>
      <p:pic>
        <p:nvPicPr>
          <p:cNvPr id="3196" name="Shape 3196"/>
          <p:cNvPicPr preferRelativeResize="0"/>
          <p:nvPr/>
        </p:nvPicPr>
        <p:blipFill rotWithShape="1">
          <a:blip r:embed="rId3">
            <a:alphaModFix/>
          </a:blip>
          <a:srcRect b="0" l="0" r="0" t="0"/>
          <a:stretch/>
        </p:blipFill>
        <p:spPr>
          <a:xfrm>
            <a:off x="2562225" y="1928809"/>
            <a:ext cx="4173535" cy="4859334"/>
          </a:xfrm>
          <a:prstGeom prst="rect">
            <a:avLst/>
          </a:prstGeom>
          <a:noFill/>
          <a:ln>
            <a:noFill/>
          </a:ln>
        </p:spPr>
      </p:pic>
      <p:pic>
        <p:nvPicPr>
          <p:cNvPr id="3197" name="Shape 3197"/>
          <p:cNvPicPr preferRelativeResize="0"/>
          <p:nvPr/>
        </p:nvPicPr>
        <p:blipFill rotWithShape="1">
          <a:blip r:embed="rId4">
            <a:alphaModFix/>
          </a:blip>
          <a:srcRect b="0" l="0" r="0" t="0"/>
          <a:stretch/>
        </p:blipFill>
        <p:spPr>
          <a:xfrm>
            <a:off x="107950" y="115884"/>
            <a:ext cx="652462" cy="993773"/>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01" name="Shape 3201"/>
        <p:cNvGrpSpPr/>
        <p:nvPr/>
      </p:nvGrpSpPr>
      <p:grpSpPr>
        <a:xfrm>
          <a:off x="0" y="0"/>
          <a:ext cx="0" cy="0"/>
          <a:chOff x="0" y="0"/>
          <a:chExt cx="0" cy="0"/>
        </a:xfrm>
      </p:grpSpPr>
      <p:sp>
        <p:nvSpPr>
          <p:cNvPr id="3202" name="Shape 3202"/>
          <p:cNvSpPr txBox="1"/>
          <p:nvPr/>
        </p:nvSpPr>
        <p:spPr>
          <a:xfrm>
            <a:off x="1071562" y="0"/>
            <a:ext cx="7472361" cy="1158872"/>
          </a:xfrm>
          <a:prstGeom prst="rect">
            <a:avLst/>
          </a:prstGeom>
          <a:noFill/>
          <a:ln>
            <a:noFill/>
          </a:ln>
        </p:spPr>
        <p:txBody>
          <a:bodyPr anchorCtr="0" anchor="t" bIns="40800" lIns="81625" rIns="81625" tIns="51875">
            <a:noAutofit/>
          </a:bodyPr>
          <a:lstStyle/>
          <a:p>
            <a:pPr indent="0" lvl="0" marL="0" marR="0" rtl="0" algn="ctr">
              <a:lnSpc>
                <a:spcPct val="100000"/>
              </a:lnSpc>
              <a:spcBef>
                <a:spcPts val="0"/>
              </a:spcBef>
              <a:spcAft>
                <a:spcPts val="0"/>
              </a:spcAft>
              <a:buClr>
                <a:srgbClr val="000000"/>
              </a:buClr>
              <a:buSzPct val="25000"/>
              <a:buFont typeface="Arial"/>
              <a:buNone/>
            </a:pPr>
            <a:r>
              <a:rPr b="1" i="0" lang="en-US" sz="1800" u="none" cap="none" strike="noStrike">
                <a:solidFill>
                  <a:srgbClr val="000000"/>
                </a:solidFill>
                <a:latin typeface="Arial"/>
                <a:ea typeface="Arial"/>
                <a:cs typeface="Arial"/>
                <a:sym typeface="Arial"/>
              </a:rPr>
              <a:t>Анализ метилирования промотора 35S в трансгенных растениях каланхоэ, экспрессирующих ген антимикробного пептида цекропина Р1</a:t>
            </a:r>
          </a:p>
          <a:p>
            <a:pPr indent="0" lvl="0" marL="0" marR="0" rtl="0" algn="ctr">
              <a:lnSpc>
                <a:spcPct val="100000"/>
              </a:lnSpc>
              <a:spcBef>
                <a:spcPts val="1000"/>
              </a:spcBef>
              <a:spcAft>
                <a:spcPts val="0"/>
              </a:spcAft>
              <a:buClr>
                <a:srgbClr val="0070C0"/>
              </a:buClr>
              <a:buSzPct val="25000"/>
              <a:buFont typeface="Arial"/>
              <a:buNone/>
            </a:pPr>
            <a:r>
              <a:rPr b="1" i="0" lang="en-US" sz="1200" u="none" cap="none" strike="noStrike">
                <a:solidFill>
                  <a:srgbClr val="0070C0"/>
                </a:solidFill>
                <a:latin typeface="Arial"/>
                <a:ea typeface="Arial"/>
                <a:cs typeface="Arial"/>
                <a:sym typeface="Arial"/>
              </a:rPr>
              <a:t>Лаборатория биотехнологии растений ФИБХ (Я.И. Бурьянов)</a:t>
            </a:r>
          </a:p>
          <a:p>
            <a:pPr indent="0" lvl="0" marL="0" marR="0" rtl="0" algn="ctr">
              <a:lnSpc>
                <a:spcPct val="100000"/>
              </a:lnSpc>
              <a:spcBef>
                <a:spcPts val="1000"/>
              </a:spcBef>
              <a:spcAft>
                <a:spcPts val="0"/>
              </a:spcAft>
              <a:buClr>
                <a:srgbClr val="000000"/>
              </a:buClr>
              <a:buSzPct val="25000"/>
              <a:buFont typeface="Arial"/>
              <a:buNone/>
            </a:pPr>
            <a:r>
              <a:rPr b="0" i="1" lang="en-US" sz="1200" u="none" cap="none" strike="noStrike">
                <a:solidFill>
                  <a:srgbClr val="000000"/>
                </a:solidFill>
                <a:latin typeface="Arial"/>
                <a:ea typeface="Arial"/>
                <a:cs typeface="Arial"/>
                <a:sym typeface="Arial"/>
              </a:rPr>
              <a:t>Авторы: Шевчук Т.В., Захарченко Н.С., Тарлачков С.В., Фурс О.В., Дьяченко O.В., Бурьянов Я.И.</a:t>
            </a:r>
          </a:p>
          <a:p>
            <a:pPr indent="0" lvl="0" marL="0" marR="0" rtl="0" algn="l">
              <a:lnSpc>
                <a:spcPct val="100000"/>
              </a:lnSpc>
              <a:spcBef>
                <a:spcPts val="500"/>
              </a:spcBef>
              <a:spcAft>
                <a:spcPts val="0"/>
              </a:spcAft>
              <a:buClr>
                <a:srgbClr val="000000"/>
              </a:buClr>
              <a:buFont typeface="Arial"/>
              <a:buNone/>
            </a:pPr>
            <a:r>
              <a:t/>
            </a:r>
            <a:endParaRPr b="0" i="1" sz="1200" u="none" cap="none" strike="noStrike">
              <a:solidFill>
                <a:srgbClr val="000000"/>
              </a:solidFill>
              <a:latin typeface="Arial"/>
              <a:ea typeface="Arial"/>
              <a:cs typeface="Arial"/>
              <a:sym typeface="Arial"/>
            </a:endParaRPr>
          </a:p>
        </p:txBody>
      </p:sp>
      <p:pic>
        <p:nvPicPr>
          <p:cNvPr id="3203" name="Shape 3203"/>
          <p:cNvPicPr preferRelativeResize="0"/>
          <p:nvPr/>
        </p:nvPicPr>
        <p:blipFill rotWithShape="1">
          <a:blip r:embed="rId3">
            <a:alphaModFix/>
          </a:blip>
          <a:srcRect b="0" l="0" r="0" t="0"/>
          <a:stretch/>
        </p:blipFill>
        <p:spPr>
          <a:xfrm>
            <a:off x="2181225" y="4078287"/>
            <a:ext cx="4219575" cy="811212"/>
          </a:xfrm>
          <a:prstGeom prst="rect">
            <a:avLst/>
          </a:prstGeom>
          <a:noFill/>
          <a:ln>
            <a:noFill/>
          </a:ln>
        </p:spPr>
      </p:pic>
      <p:sp>
        <p:nvSpPr>
          <p:cNvPr id="3204" name="Shape 3204"/>
          <p:cNvSpPr txBox="1"/>
          <p:nvPr/>
        </p:nvSpPr>
        <p:spPr>
          <a:xfrm>
            <a:off x="457200" y="1614487"/>
            <a:ext cx="7937499" cy="2827337"/>
          </a:xfrm>
          <a:prstGeom prst="rect">
            <a:avLst/>
          </a:prstGeom>
          <a:noFill/>
          <a:ln>
            <a:noFill/>
          </a:ln>
        </p:spPr>
        <p:txBody>
          <a:bodyPr anchorCtr="0" anchor="t" bIns="40800" lIns="81625" rIns="81625" tIns="40800">
            <a:noAutofit/>
          </a:bodyPr>
          <a:lstStyle/>
          <a:p>
            <a:pPr indent="0" lvl="0" marL="0" marR="0" rtl="0" algn="just">
              <a:lnSpc>
                <a:spcPct val="100000"/>
              </a:lnSpc>
              <a:spcBef>
                <a:spcPts val="0"/>
              </a:spcBef>
              <a:spcAft>
                <a:spcPts val="0"/>
              </a:spcAft>
              <a:buClr>
                <a:srgbClr val="000000"/>
              </a:buClr>
              <a:buSzPct val="25000"/>
              <a:buFont typeface="Arial"/>
              <a:buNone/>
            </a:pPr>
            <a:r>
              <a:rPr b="0" i="0" lang="en-US" sz="1200" u="none" cap="none" strike="noStrike">
                <a:solidFill>
                  <a:srgbClr val="000000"/>
                </a:solidFill>
                <a:latin typeface="Arial"/>
                <a:ea typeface="Arial"/>
                <a:cs typeface="Arial"/>
                <a:sym typeface="Arial"/>
              </a:rPr>
              <a:t>Исследованы трансгенные растения каланхоэ перистого (</a:t>
            </a:r>
            <a:r>
              <a:rPr b="0" i="1" lang="en-US" sz="1200" u="none" cap="none" strike="noStrike">
                <a:solidFill>
                  <a:srgbClr val="000000"/>
                </a:solidFill>
                <a:latin typeface="Arial"/>
                <a:ea typeface="Arial"/>
                <a:cs typeface="Arial"/>
                <a:sym typeface="Arial"/>
              </a:rPr>
              <a:t>Kalanchoe pinnata</a:t>
            </a:r>
            <a:r>
              <a:rPr b="0" i="0" lang="en-US" sz="1200" u="none" cap="none" strike="noStrike">
                <a:solidFill>
                  <a:srgbClr val="000000"/>
                </a:solidFill>
                <a:latin typeface="Arial"/>
                <a:ea typeface="Arial"/>
                <a:cs typeface="Arial"/>
                <a:sym typeface="Arial"/>
              </a:rPr>
              <a:t> L.), экспрессирующие ген антимикробного пептида цекропина Р1 (</a:t>
            </a:r>
            <a:r>
              <a:rPr b="0" i="1" lang="en-US" sz="1200" u="none" cap="none" strike="noStrike">
                <a:solidFill>
                  <a:srgbClr val="000000"/>
                </a:solidFill>
                <a:latin typeface="Arial"/>
                <a:ea typeface="Arial"/>
                <a:cs typeface="Arial"/>
                <a:sym typeface="Arial"/>
              </a:rPr>
              <a:t>сеcР1</a:t>
            </a:r>
            <a:r>
              <a:rPr b="0" i="0" lang="en-US" sz="1200" u="none" cap="none" strike="noStrike">
                <a:solidFill>
                  <a:srgbClr val="000000"/>
                </a:solidFill>
                <a:latin typeface="Arial"/>
                <a:ea typeface="Arial"/>
                <a:cs typeface="Arial"/>
                <a:sym typeface="Arial"/>
              </a:rPr>
              <a:t>) под контролем промотора 35S РНК вируса мозаики цветной капусты (35S) и селективный маркерный ген неомицинфосфотрансферазы II (</a:t>
            </a:r>
            <a:r>
              <a:rPr b="0" i="1" lang="en-US" sz="1200" u="none" cap="none" strike="noStrike">
                <a:solidFill>
                  <a:srgbClr val="000000"/>
                </a:solidFill>
                <a:latin typeface="Arial"/>
                <a:ea typeface="Arial"/>
                <a:cs typeface="Arial"/>
                <a:sym typeface="Arial"/>
              </a:rPr>
              <a:t>nptII</a:t>
            </a:r>
            <a:r>
              <a:rPr b="0" i="0" lang="en-US" sz="1200" u="none" cap="none" strike="noStrike">
                <a:solidFill>
                  <a:srgbClr val="000000"/>
                </a:solidFill>
                <a:latin typeface="Arial"/>
                <a:ea typeface="Arial"/>
                <a:cs typeface="Arial"/>
                <a:sym typeface="Arial"/>
              </a:rPr>
              <a:t>) под контролем промотора гена нопалинсинтазы. Проведено сравнение метилирования промотора 35S и биосинтеза цекропина Р1 в трансгенных растениях в условиях их роста на среде с канамицином и без канамицина. Метилирование промотора 35S отличается низким уровнем, при этом в условиях культивирования растений на среде с канамицином наблюдается дальнейшее снижение его метилирования и повышение синтеза цекропина Р1. Таким образом, активность считающегося конститутивным промотора 35S в трансгенных растениях зависит от степени его деметилирования. Полученные результаты указывают на включение генов </a:t>
            </a:r>
            <a:r>
              <a:rPr b="0" i="1" lang="en-US" sz="1200" u="none" cap="none" strike="noStrike">
                <a:solidFill>
                  <a:srgbClr val="000000"/>
                </a:solidFill>
                <a:latin typeface="Arial"/>
                <a:ea typeface="Arial"/>
                <a:cs typeface="Arial"/>
                <a:sym typeface="Arial"/>
              </a:rPr>
              <a:t>cecP1</a:t>
            </a:r>
            <a:r>
              <a:rPr b="0" i="0" lang="en-US" sz="1200" u="none" cap="none" strike="noStrike">
                <a:solidFill>
                  <a:srgbClr val="000000"/>
                </a:solidFill>
                <a:latin typeface="Arial"/>
                <a:ea typeface="Arial"/>
                <a:cs typeface="Arial"/>
                <a:sym typeface="Arial"/>
              </a:rPr>
              <a:t> и </a:t>
            </a:r>
            <a:r>
              <a:rPr b="0" i="1" lang="en-US" sz="1200" u="none" cap="none" strike="noStrike">
                <a:solidFill>
                  <a:srgbClr val="000000"/>
                </a:solidFill>
                <a:latin typeface="Arial"/>
                <a:ea typeface="Arial"/>
                <a:cs typeface="Arial"/>
                <a:sym typeface="Arial"/>
              </a:rPr>
              <a:t>nptII</a:t>
            </a:r>
            <a:r>
              <a:rPr b="0" i="0" lang="en-US" sz="1200" u="none" cap="none" strike="noStrike">
                <a:solidFill>
                  <a:srgbClr val="000000"/>
                </a:solidFill>
                <a:latin typeface="Arial"/>
                <a:ea typeface="Arial"/>
                <a:cs typeface="Arial"/>
                <a:sym typeface="Arial"/>
              </a:rPr>
              <a:t> в интегрированную систему стрессоустойчивости растений. Эта работа показывает, что с помощью специфических условий культивирования растений можно регулировать синтез трансгенных антимикробных пептидов.</a:t>
            </a:r>
          </a:p>
          <a:p>
            <a:pPr indent="0" lvl="0" marL="0" marR="0" rtl="0" algn="l">
              <a:lnSpc>
                <a:spcPct val="100000"/>
              </a:lnSpc>
              <a:spcBef>
                <a:spcPts val="900"/>
              </a:spcBef>
              <a:spcAft>
                <a:spcPts val="0"/>
              </a:spcAft>
              <a:buClr>
                <a:srgbClr val="000000"/>
              </a:buClr>
              <a:buFont typeface="Arial"/>
              <a:buNone/>
            </a:pPr>
            <a:r>
              <a:t/>
            </a:r>
            <a:endParaRPr b="0" i="0" sz="1200" u="none" cap="none" strike="noStrike">
              <a:solidFill>
                <a:srgbClr val="000000"/>
              </a:solidFill>
              <a:latin typeface="Arial"/>
              <a:ea typeface="Arial"/>
              <a:cs typeface="Arial"/>
              <a:sym typeface="Arial"/>
            </a:endParaRPr>
          </a:p>
        </p:txBody>
      </p:sp>
      <p:sp>
        <p:nvSpPr>
          <p:cNvPr id="3205" name="Shape 3205"/>
          <p:cNvSpPr txBox="1"/>
          <p:nvPr/>
        </p:nvSpPr>
        <p:spPr>
          <a:xfrm>
            <a:off x="1568450" y="4833937"/>
            <a:ext cx="5614987" cy="1136649"/>
          </a:xfrm>
          <a:prstGeom prst="rect">
            <a:avLst/>
          </a:prstGeom>
          <a:noFill/>
          <a:ln>
            <a:noFill/>
          </a:ln>
        </p:spPr>
        <p:txBody>
          <a:bodyPr anchorCtr="0" anchor="t" bIns="40800" lIns="81625" rIns="81625" tIns="50475">
            <a:noAutofit/>
          </a:bodyPr>
          <a:lstStyle/>
          <a:p>
            <a:pPr indent="0" lvl="0" marL="0" marR="0" rtl="0" algn="ctr">
              <a:lnSpc>
                <a:spcPct val="100000"/>
              </a:lnSpc>
              <a:spcBef>
                <a:spcPts val="0"/>
              </a:spcBef>
              <a:spcAft>
                <a:spcPts val="0"/>
              </a:spcAft>
              <a:buClr>
                <a:srgbClr val="000000"/>
              </a:buClr>
              <a:buSzPct val="25000"/>
              <a:buFont typeface="Arial"/>
              <a:buNone/>
            </a:pPr>
            <a:r>
              <a:rPr b="0" i="0" lang="en-US" sz="1300" u="none" cap="none" strike="noStrike">
                <a:solidFill>
                  <a:srgbClr val="000000"/>
                </a:solidFill>
                <a:latin typeface="Arial"/>
                <a:ea typeface="Arial"/>
                <a:cs typeface="Arial"/>
                <a:sym typeface="Arial"/>
              </a:rPr>
              <a:t>Вестерн блот анализ экстрактов цекропина Р1 из растений каланхоэ (50мкг общего растворимого белка). </a:t>
            </a:r>
          </a:p>
          <a:p>
            <a:pPr indent="0" lvl="0" marL="0" marR="0" rtl="0" algn="ctr">
              <a:lnSpc>
                <a:spcPct val="100000"/>
              </a:lnSpc>
              <a:spcBef>
                <a:spcPts val="1400"/>
              </a:spcBef>
              <a:spcAft>
                <a:spcPts val="0"/>
              </a:spcAft>
              <a:buClr>
                <a:srgbClr val="000000"/>
              </a:buClr>
              <a:buSzPct val="25000"/>
              <a:buFont typeface="Arial"/>
              <a:buNone/>
            </a:pPr>
            <a:r>
              <a:rPr b="0" i="0" lang="en-US" sz="1100" u="none" cap="none" strike="noStrike">
                <a:solidFill>
                  <a:srgbClr val="000000"/>
                </a:solidFill>
                <a:latin typeface="Arial"/>
                <a:ea typeface="Arial"/>
                <a:cs typeface="Arial"/>
                <a:sym typeface="Arial"/>
              </a:rPr>
              <a:t>К1 - синтетический цекропин Р1 (30 нг); К2 - синтетический цекропин Р1 (10 нг); 1 - нетрансформированное растение; 2, 3, 4 – Km+-растения; 5, 6, 7 – Km—растения.</a:t>
            </a:r>
          </a:p>
          <a:p>
            <a:pPr indent="0" lvl="0" marL="0" marR="0" rtl="0" algn="l">
              <a:lnSpc>
                <a:spcPct val="100000"/>
              </a:lnSpc>
              <a:spcBef>
                <a:spcPts val="900"/>
              </a:spcBef>
              <a:spcAft>
                <a:spcPts val="0"/>
              </a:spcAft>
              <a:buClr>
                <a:srgbClr val="000000"/>
              </a:buClr>
              <a:buFont typeface="Arial"/>
              <a:buNone/>
            </a:pPr>
            <a:r>
              <a:t/>
            </a:r>
            <a:endParaRPr b="0" i="0" sz="1100" u="none" cap="none" strike="noStrike">
              <a:solidFill>
                <a:srgbClr val="000000"/>
              </a:solidFill>
              <a:latin typeface="Arial"/>
              <a:ea typeface="Arial"/>
              <a:cs typeface="Arial"/>
              <a:sym typeface="Arial"/>
            </a:endParaRPr>
          </a:p>
        </p:txBody>
      </p:sp>
      <p:sp>
        <p:nvSpPr>
          <p:cNvPr id="3206" name="Shape 3206"/>
          <p:cNvSpPr txBox="1"/>
          <p:nvPr/>
        </p:nvSpPr>
        <p:spPr>
          <a:xfrm>
            <a:off x="80959" y="6010275"/>
            <a:ext cx="8996362" cy="947737"/>
          </a:xfrm>
          <a:prstGeom prst="rect">
            <a:avLst/>
          </a:prstGeom>
          <a:noFill/>
          <a:ln>
            <a:noFill/>
          </a:ln>
        </p:spPr>
        <p:txBody>
          <a:bodyPr anchorCtr="0" anchor="t" bIns="40800" lIns="81625" rIns="81625" tIns="40800">
            <a:noAutofit/>
          </a:bodyPr>
          <a:lstStyle/>
          <a:p>
            <a:pPr indent="0" lvl="0" marL="0" marR="0" rtl="0" algn="l">
              <a:lnSpc>
                <a:spcPct val="100000"/>
              </a:lnSpc>
              <a:spcBef>
                <a:spcPts val="0"/>
              </a:spcBef>
              <a:spcAft>
                <a:spcPts val="0"/>
              </a:spcAft>
              <a:buClr>
                <a:srgbClr val="000000"/>
              </a:buClr>
              <a:buSzPct val="25000"/>
              <a:buFont typeface="Arial"/>
              <a:buNone/>
            </a:pPr>
            <a:r>
              <a:rPr b="0" i="1" lang="en-US" sz="1300" u="none" cap="none" strike="noStrike">
                <a:solidFill>
                  <a:srgbClr val="000000"/>
                </a:solidFill>
                <a:latin typeface="Arial"/>
                <a:ea typeface="Arial"/>
                <a:cs typeface="Arial"/>
                <a:sym typeface="Arial"/>
              </a:rPr>
              <a:t>Шевчук Т.В., Захарченко Н.С., Тарлачков С.В., Фурс О.В., Дьяченко O.В., Бурьянов Я.И.</a:t>
            </a:r>
            <a:r>
              <a:rPr b="0" i="0" lang="en-US" sz="1300" u="none" cap="none" strike="noStrike">
                <a:solidFill>
                  <a:srgbClr val="000000"/>
                </a:solidFill>
                <a:latin typeface="Arial"/>
                <a:ea typeface="Arial"/>
                <a:cs typeface="Arial"/>
                <a:sym typeface="Arial"/>
              </a:rPr>
              <a:t> Метилирование промотора 35S в канамицин-устойчивых растениях каланхоэ (</a:t>
            </a:r>
            <a:r>
              <a:rPr b="0" i="1" lang="en-US" sz="1300" u="none" cap="none" strike="noStrike">
                <a:solidFill>
                  <a:srgbClr val="000000"/>
                </a:solidFill>
                <a:latin typeface="Arial"/>
                <a:ea typeface="Arial"/>
                <a:cs typeface="Arial"/>
                <a:sym typeface="Arial"/>
              </a:rPr>
              <a:t>Kalanchoe pinnata </a:t>
            </a:r>
            <a:r>
              <a:rPr b="0" i="0" lang="en-US" sz="1300" u="none" cap="none" strike="noStrike">
                <a:solidFill>
                  <a:srgbClr val="000000"/>
                </a:solidFill>
                <a:latin typeface="Arial"/>
                <a:ea typeface="Arial"/>
                <a:cs typeface="Arial"/>
                <a:sym typeface="Arial"/>
              </a:rPr>
              <a:t>L.), экспрессирующих трансген антимикробного пептида цекропина Р1 // Биохимия, 2016, т. 81, с. 1218-1223</a:t>
            </a:r>
          </a:p>
          <a:p>
            <a:pPr indent="0" lvl="0" marL="0" marR="0" rtl="0" algn="l">
              <a:lnSpc>
                <a:spcPct val="100000"/>
              </a:lnSpc>
              <a:spcBef>
                <a:spcPts val="90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pic>
        <p:nvPicPr>
          <p:cNvPr id="3207" name="Shape 3207"/>
          <p:cNvPicPr preferRelativeResize="0"/>
          <p:nvPr/>
        </p:nvPicPr>
        <p:blipFill rotWithShape="1">
          <a:blip r:embed="rId4">
            <a:alphaModFix/>
          </a:blip>
          <a:srcRect b="0" l="0" r="0" t="0"/>
          <a:stretch/>
        </p:blipFill>
        <p:spPr>
          <a:xfrm>
            <a:off x="107950" y="115884"/>
            <a:ext cx="652462" cy="993773"/>
          </a:xfrm>
          <a:prstGeom prst="rect">
            <a:avLst/>
          </a:prstGeom>
          <a:noFill/>
          <a:ln>
            <a:noFill/>
          </a:ln>
        </p:spPr>
      </p:pic>
    </p:spTree>
  </p:cSld>
  <p:clrMapOvr>
    <a:masterClrMapping/>
  </p:clrMapOvr>
  <p:transition spd="med">
    <p:fade/>
  </p:transition>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11" name="Shape 3211"/>
        <p:cNvGrpSpPr/>
        <p:nvPr/>
      </p:nvGrpSpPr>
      <p:grpSpPr>
        <a:xfrm>
          <a:off x="0" y="0"/>
          <a:ext cx="0" cy="0"/>
          <a:chOff x="0" y="0"/>
          <a:chExt cx="0" cy="0"/>
        </a:xfrm>
      </p:grpSpPr>
      <p:sp>
        <p:nvSpPr>
          <p:cNvPr id="3212" name="Shape 3212"/>
          <p:cNvSpPr txBox="1"/>
          <p:nvPr/>
        </p:nvSpPr>
        <p:spPr>
          <a:xfrm>
            <a:off x="0" y="0"/>
            <a:ext cx="9036050" cy="661034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360"/>
              </a:spcBef>
              <a:spcAft>
                <a:spcPts val="0"/>
              </a:spcAft>
              <a:buClr>
                <a:srgbClr val="0070C0"/>
              </a:buClr>
              <a:buSzPct val="100000"/>
              <a:buFont typeface="Arial"/>
              <a:buChar char="•"/>
            </a:pPr>
            <a:r>
              <a:rPr b="1" i="0" lang="en-US" sz="1800" u="none" cap="none" strike="noStrike">
                <a:solidFill>
                  <a:srgbClr val="0070C0"/>
                </a:solidFill>
                <a:latin typeface="Times New Roman"/>
                <a:ea typeface="Times New Roman"/>
                <a:cs typeface="Times New Roman"/>
                <a:sym typeface="Times New Roman"/>
              </a:rPr>
              <a:t>                   Лаборатория пептидных биорегуляторов (Е.В. Наволоцкая)</a:t>
            </a:r>
          </a:p>
          <a:p>
            <a:pPr indent="0" lvl="0" marL="0" marR="0" rtl="0" algn="l">
              <a:lnSpc>
                <a:spcPct val="100000"/>
              </a:lnSpc>
              <a:spcBef>
                <a:spcPts val="0"/>
              </a:spcBef>
              <a:spcAft>
                <a:spcPts val="0"/>
              </a:spcAft>
              <a:buClr>
                <a:schemeClr val="dk1"/>
              </a:buClr>
              <a:buFont typeface="Calibri"/>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0"/>
              </a:spcBef>
              <a:spcAft>
                <a:spcPts val="0"/>
              </a:spcAft>
              <a:buClr>
                <a:srgbClr val="E46C0A"/>
              </a:buClr>
              <a:buSzPct val="25000"/>
              <a:buFont typeface="Calibri"/>
              <a:buNone/>
            </a:pPr>
            <a:r>
              <a:rPr b="1" i="0" lang="en-US" sz="1800" u="none" cap="none" strike="noStrike">
                <a:solidFill>
                  <a:srgbClr val="E46C0A"/>
                </a:solidFill>
                <a:latin typeface="Calibri"/>
                <a:ea typeface="Calibri"/>
                <a:cs typeface="Calibri"/>
                <a:sym typeface="Calibri"/>
              </a:rPr>
              <a:t>            Синтезированы пептиды октарфин (TPLVTLFK) и его цилический аналог         cyclo(TPLVTLFK), повышающие устойчивость миокарда к стрессорным воздействиям и функциональным перегрузкам:</a:t>
            </a:r>
          </a:p>
          <a:p>
            <a:pPr indent="0" lvl="0" marL="0" marR="0" rtl="0" algn="l">
              <a:lnSpc>
                <a:spcPct val="100000"/>
              </a:lnSpc>
              <a:spcBef>
                <a:spcPts val="0"/>
              </a:spcBef>
              <a:spcAft>
                <a:spcPts val="0"/>
              </a:spcAft>
              <a:buClr>
                <a:schemeClr val="dk1"/>
              </a:buClr>
              <a:buFont typeface="Calibri"/>
              <a:buNone/>
            </a:pPr>
            <a:r>
              <a:t/>
            </a:r>
            <a:endParaRPr b="1" i="0" sz="1200" u="none" cap="none" strike="noStrike">
              <a:solidFill>
                <a:srgbClr val="E46C0A"/>
              </a:solidFill>
              <a:latin typeface="Calibri"/>
              <a:ea typeface="Calibri"/>
              <a:cs typeface="Calibri"/>
              <a:sym typeface="Calibri"/>
            </a:endParaRPr>
          </a:p>
          <a:p>
            <a:pPr indent="0" lvl="0" marL="0" marR="0" rtl="0" algn="l">
              <a:lnSpc>
                <a:spcPct val="100000"/>
              </a:lnSpc>
              <a:spcBef>
                <a:spcPts val="0"/>
              </a:spcBef>
              <a:spcAft>
                <a:spcPts val="0"/>
              </a:spcAft>
              <a:buClr>
                <a:srgbClr val="E46C0A"/>
              </a:buClr>
              <a:buSzPct val="100000"/>
              <a:buFont typeface="Noto Sans Symbols"/>
              <a:buChar char="•"/>
            </a:pPr>
            <a:r>
              <a:rPr b="1" i="0" lang="en-US" sz="2400" u="none" cap="none" strike="noStrike">
                <a:solidFill>
                  <a:srgbClr val="E46C0A"/>
                </a:solidFill>
                <a:latin typeface="Calibri"/>
                <a:ea typeface="Calibri"/>
                <a:cs typeface="Calibri"/>
                <a:sym typeface="Calibri"/>
              </a:rPr>
              <a:t> Повышают сократительную активность</a:t>
            </a:r>
          </a:p>
          <a:p>
            <a:pPr indent="0" lvl="0" marL="0" marR="0" rtl="0" algn="l">
              <a:lnSpc>
                <a:spcPct val="100000"/>
              </a:lnSpc>
              <a:spcBef>
                <a:spcPts val="0"/>
              </a:spcBef>
              <a:spcAft>
                <a:spcPts val="0"/>
              </a:spcAft>
              <a:buClr>
                <a:srgbClr val="E46C0A"/>
              </a:buClr>
              <a:buSzPct val="237036"/>
              <a:buFont typeface="Noto Sans Symbols"/>
              <a:buChar char="•"/>
            </a:pPr>
            <a:r>
              <a:rPr b="1" i="0" lang="en-US" sz="1800" u="none" cap="none" strike="noStrike">
                <a:solidFill>
                  <a:srgbClr val="E46C0A"/>
                </a:solidFill>
                <a:latin typeface="Calibri"/>
                <a:ea typeface="Calibri"/>
                <a:cs typeface="Calibri"/>
                <a:sym typeface="Calibri"/>
              </a:rPr>
              <a:t> </a:t>
            </a:r>
            <a:r>
              <a:rPr b="1" i="0" lang="en-US" sz="2400" u="none" cap="none" strike="noStrike">
                <a:solidFill>
                  <a:srgbClr val="E46C0A"/>
                </a:solidFill>
                <a:latin typeface="Calibri"/>
                <a:ea typeface="Calibri"/>
                <a:cs typeface="Calibri"/>
                <a:sym typeface="Calibri"/>
              </a:rPr>
              <a:t>Улучшают коронарный кровоток</a:t>
            </a:r>
          </a:p>
          <a:p>
            <a:pPr indent="0" lvl="0" marL="0" marR="0" rtl="0" algn="l">
              <a:lnSpc>
                <a:spcPct val="100000"/>
              </a:lnSpc>
              <a:spcBef>
                <a:spcPts val="0"/>
              </a:spcBef>
              <a:spcAft>
                <a:spcPts val="0"/>
              </a:spcAft>
              <a:buClr>
                <a:srgbClr val="E46C0A"/>
              </a:buClr>
              <a:buSzPct val="100000"/>
              <a:buFont typeface="Noto Sans Symbols"/>
              <a:buChar char="•"/>
            </a:pPr>
            <a:r>
              <a:rPr b="1" i="0" lang="en-US" sz="2400" u="none" cap="none" strike="noStrike">
                <a:solidFill>
                  <a:srgbClr val="E46C0A"/>
                </a:solidFill>
                <a:latin typeface="Calibri"/>
                <a:ea typeface="Calibri"/>
                <a:cs typeface="Calibri"/>
                <a:sym typeface="Calibri"/>
              </a:rPr>
              <a:t> Снижают интенсивность перекисного окисления липидов</a:t>
            </a:r>
          </a:p>
          <a:p>
            <a:pPr indent="0" lvl="0" marL="0" marR="0" rtl="0" algn="l">
              <a:lnSpc>
                <a:spcPct val="100000"/>
              </a:lnSpc>
              <a:spcBef>
                <a:spcPts val="0"/>
              </a:spcBef>
              <a:spcAft>
                <a:spcPts val="0"/>
              </a:spcAft>
              <a:buClr>
                <a:srgbClr val="E46C0A"/>
              </a:buClr>
              <a:buSzPct val="100000"/>
              <a:buFont typeface="Noto Sans Symbols"/>
              <a:buChar char="•"/>
            </a:pPr>
            <a:r>
              <a:rPr b="1" i="0" lang="en-US" sz="2400" u="none" cap="none" strike="noStrike">
                <a:solidFill>
                  <a:srgbClr val="E46C0A"/>
                </a:solidFill>
                <a:latin typeface="Calibri"/>
                <a:ea typeface="Calibri"/>
                <a:cs typeface="Calibri"/>
                <a:sym typeface="Calibri"/>
              </a:rPr>
              <a:t> Повышают уровень антиоксидантной защиты</a:t>
            </a:r>
          </a:p>
          <a:p>
            <a:pPr indent="0" lvl="0" marL="0" marR="0" rtl="0" algn="l">
              <a:lnSpc>
                <a:spcPct val="100000"/>
              </a:lnSpc>
              <a:spcBef>
                <a:spcPts val="0"/>
              </a:spcBef>
              <a:spcAft>
                <a:spcPts val="0"/>
              </a:spcAft>
              <a:buClr>
                <a:srgbClr val="E46C0A"/>
              </a:buClr>
              <a:buSzPct val="100000"/>
              <a:buFont typeface="Noto Sans Symbols"/>
              <a:buChar char="•"/>
            </a:pPr>
            <a:r>
              <a:rPr b="1" i="0" lang="en-US" sz="2400" u="none" cap="none" strike="noStrike">
                <a:solidFill>
                  <a:srgbClr val="E46C0A"/>
                </a:solidFill>
                <a:latin typeface="Calibri"/>
                <a:ea typeface="Calibri"/>
                <a:cs typeface="Calibri"/>
                <a:sym typeface="Calibri"/>
              </a:rPr>
              <a:t> Нормализуют нарушения антриовентрикулярной проводимости</a:t>
            </a:r>
            <a:r>
              <a:rPr b="0" i="0" lang="en-US" sz="2400" u="none" cap="none" strike="noStrike">
                <a:solidFill>
                  <a:srgbClr val="E46C0A"/>
                </a:solidFill>
                <a:latin typeface="Calibri"/>
                <a:ea typeface="Calibri"/>
                <a:cs typeface="Calibri"/>
                <a:sym typeface="Calibri"/>
              </a:rPr>
              <a:t> </a:t>
            </a:r>
          </a:p>
          <a:p>
            <a:pPr indent="0" lvl="0" marL="0" marR="0" rtl="0" algn="l">
              <a:lnSpc>
                <a:spcPct val="100000"/>
              </a:lnSpc>
              <a:spcBef>
                <a:spcPts val="0"/>
              </a:spcBef>
              <a:spcAft>
                <a:spcPts val="0"/>
              </a:spcAft>
              <a:buClr>
                <a:schemeClr val="dk1"/>
              </a:buClr>
              <a:buFont typeface="Calibri"/>
              <a:buNone/>
            </a:pPr>
            <a:r>
              <a:t/>
            </a:r>
            <a:endParaRPr b="1" i="0" sz="1200" u="none" cap="none" strike="noStrike">
              <a:solidFill>
                <a:srgbClr val="E46C0A"/>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ct val="25000"/>
              <a:buFont typeface="Calibri"/>
              <a:buNone/>
            </a:pPr>
            <a:r>
              <a:rPr b="1" i="0" lang="en-US" sz="1200" u="none" cap="none" strike="noStrike">
                <a:solidFill>
                  <a:schemeClr val="dk1"/>
                </a:solidFill>
                <a:latin typeface="Calibri"/>
                <a:ea typeface="Calibri"/>
                <a:cs typeface="Calibri"/>
                <a:sym typeface="Calibri"/>
              </a:rPr>
              <a:t>Библиография</a:t>
            </a:r>
          </a:p>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1. Некрасова Ю.Н., Золотарев Ю.А., </a:t>
            </a:r>
            <a:r>
              <a:rPr b="1" i="0" lang="en-US" sz="1200" u="none" cap="none" strike="noStrike">
                <a:solidFill>
                  <a:schemeClr val="dk1"/>
                </a:solidFill>
                <a:latin typeface="Calibri"/>
                <a:ea typeface="Calibri"/>
                <a:cs typeface="Calibri"/>
                <a:sym typeface="Calibri"/>
              </a:rPr>
              <a:t>Наволоцкая Е.В. </a:t>
            </a:r>
            <a:r>
              <a:rPr b="0" i="0" lang="en-US" sz="1200" u="none" cap="none" strike="noStrike">
                <a:solidFill>
                  <a:schemeClr val="dk1"/>
                </a:solidFill>
                <a:latin typeface="Calibri"/>
                <a:ea typeface="Calibri"/>
                <a:cs typeface="Calibri"/>
                <a:sym typeface="Calibri"/>
              </a:rPr>
              <a:t>Взаимодействие синтетического пептида октарфина с мембранами миокарда крысы. Биохимия (2011) </a:t>
            </a:r>
            <a:r>
              <a:rPr b="1" i="0" lang="en-US" sz="1200" u="none" cap="none" strike="noStrike">
                <a:solidFill>
                  <a:schemeClr val="dk1"/>
                </a:solidFill>
                <a:latin typeface="Calibri"/>
                <a:ea typeface="Calibri"/>
                <a:cs typeface="Calibri"/>
                <a:sym typeface="Calibri"/>
              </a:rPr>
              <a:t>76</a:t>
            </a:r>
            <a:r>
              <a:rPr b="0" i="0" lang="en-US" sz="1200" u="none" cap="none" strike="noStrike">
                <a:solidFill>
                  <a:schemeClr val="dk1"/>
                </a:solidFill>
                <a:latin typeface="Calibri"/>
                <a:ea typeface="Calibri"/>
                <a:cs typeface="Calibri"/>
                <a:sym typeface="Calibri"/>
              </a:rPr>
              <a:t> (12) 1659-1664.</a:t>
            </a:r>
          </a:p>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2. Nekrasova Y.N., Zolotarev Y.A., Navolotskaya E.V. Detection of nonopioid β-endorphin receptor in the rat myocardium. J. Peptide Sci. (2012) </a:t>
            </a:r>
            <a:r>
              <a:rPr b="1" i="0" lang="en-US" sz="1200" u="none" cap="none" strike="noStrike">
                <a:solidFill>
                  <a:schemeClr val="dk1"/>
                </a:solidFill>
                <a:latin typeface="Calibri"/>
                <a:ea typeface="Calibri"/>
                <a:cs typeface="Calibri"/>
                <a:sym typeface="Calibri"/>
              </a:rPr>
              <a:t>18</a:t>
            </a:r>
            <a:r>
              <a:rPr b="0" i="0" lang="en-US" sz="1200" u="none" cap="none" strike="noStrike">
                <a:solidFill>
                  <a:schemeClr val="dk1"/>
                </a:solidFill>
                <a:latin typeface="Calibri"/>
                <a:ea typeface="Calibri"/>
                <a:cs typeface="Calibri"/>
                <a:sym typeface="Calibri"/>
              </a:rPr>
              <a:t> (2) 83-87.</a:t>
            </a:r>
          </a:p>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3. Nekrasova Yu.N., Zolotarev Yu.A., Navolotskaya E.V. Synthetic peptide octarphin (TPLVTLFK) inhibits the activity of the hypothalamus-pituitary-adrenal axis through nonopioid β-endorphin receptor. Regulatory Peptides (2013) </a:t>
            </a:r>
            <a:r>
              <a:rPr b="1" i="0" lang="en-US" sz="1200" u="none" cap="none" strike="noStrike">
                <a:solidFill>
                  <a:schemeClr val="dk1"/>
                </a:solidFill>
                <a:latin typeface="Calibri"/>
                <a:ea typeface="Calibri"/>
                <a:cs typeface="Calibri"/>
                <a:sym typeface="Calibri"/>
              </a:rPr>
              <a:t>183</a:t>
            </a:r>
            <a:r>
              <a:rPr b="0" i="0" lang="en-US" sz="1200" u="none" cap="none" strike="noStrike">
                <a:solidFill>
                  <a:schemeClr val="dk1"/>
                </a:solidFill>
                <a:latin typeface="Calibri"/>
                <a:ea typeface="Calibri"/>
                <a:cs typeface="Calibri"/>
                <a:sym typeface="Calibri"/>
              </a:rPr>
              <a:t> 23-26.</a:t>
            </a:r>
          </a:p>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4. Наволоцкая Е.В. Октарфин – неопиоидный пептид опиоидного происхождения. Биоорган. химия (2015) </a:t>
            </a:r>
            <a:r>
              <a:rPr b="1" i="0" lang="en-US" sz="1200" u="none" cap="none" strike="noStrike">
                <a:solidFill>
                  <a:schemeClr val="dk1"/>
                </a:solidFill>
                <a:latin typeface="Calibri"/>
                <a:ea typeface="Calibri"/>
                <a:cs typeface="Calibri"/>
                <a:sym typeface="Calibri"/>
              </a:rPr>
              <a:t>41</a:t>
            </a:r>
            <a:r>
              <a:rPr b="0" i="0" lang="en-US" sz="1200" u="none" cap="none" strike="noStrike">
                <a:solidFill>
                  <a:schemeClr val="dk1"/>
                </a:solidFill>
                <a:latin typeface="Calibri"/>
                <a:ea typeface="Calibri"/>
                <a:cs typeface="Calibri"/>
                <a:sym typeface="Calibri"/>
              </a:rPr>
              <a:t> (5), 524-530.</a:t>
            </a:r>
          </a:p>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5. Садовников В.Б., Зинченко Д.В., Наволоцкая Е.В.Синтетический пептид октарфин активирует растворимую гуанилатциклазу макрофагов. Биоорган. химия (2016) </a:t>
            </a:r>
            <a:r>
              <a:rPr b="1" i="0" lang="en-US" sz="1200" u="none" cap="none" strike="noStrike">
                <a:solidFill>
                  <a:schemeClr val="dk1"/>
                </a:solidFill>
                <a:latin typeface="Calibri"/>
                <a:ea typeface="Calibri"/>
                <a:cs typeface="Calibri"/>
                <a:sym typeface="Calibri"/>
              </a:rPr>
              <a:t>42</a:t>
            </a:r>
            <a:r>
              <a:rPr b="0" i="0" lang="en-US" sz="1200" u="none" cap="none" strike="noStrike">
                <a:solidFill>
                  <a:schemeClr val="dk1"/>
                </a:solidFill>
                <a:latin typeface="Calibri"/>
                <a:ea typeface="Calibri"/>
                <a:cs typeface="Calibri"/>
                <a:sym typeface="Calibri"/>
              </a:rPr>
              <a:t> (3) 301-304.</a:t>
            </a:r>
          </a:p>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6. Navolotskaya E.V., Sadovnikov V.B., Lipkin V.M. Synthetic Peptide TPLVTLFK, a Selective Agonist of Nonopioid β-Endorphin Receptor, Reduces the Corticotropin and Corticosterone Response. International Journal of Peptide Research and Therapeutics. (2016) </a:t>
            </a:r>
            <a:r>
              <a:rPr b="1" i="0" lang="en-US" sz="1200" u="none" cap="none" strike="noStrike">
                <a:solidFill>
                  <a:schemeClr val="dk1"/>
                </a:solidFill>
                <a:latin typeface="Calibri"/>
                <a:ea typeface="Calibri"/>
                <a:cs typeface="Calibri"/>
                <a:sym typeface="Calibri"/>
              </a:rPr>
              <a:t>22</a:t>
            </a:r>
            <a:r>
              <a:rPr b="0" i="0" lang="en-US" sz="1200" u="none" cap="none" strike="noStrike">
                <a:solidFill>
                  <a:schemeClr val="dk1"/>
                </a:solidFill>
                <a:latin typeface="Calibri"/>
                <a:ea typeface="Calibri"/>
                <a:cs typeface="Calibri"/>
                <a:sym typeface="Calibri"/>
              </a:rPr>
              <a:t> DOI: 10.1007/s10989-016-9543-7</a:t>
            </a:r>
          </a:p>
          <a:p>
            <a:pPr indent="0" lvl="0" marL="0" marR="0" rtl="0" algn="l">
              <a:lnSpc>
                <a:spcPct val="100000"/>
              </a:lnSpc>
              <a:spcBef>
                <a:spcPts val="0"/>
              </a:spcBef>
              <a:spcAft>
                <a:spcPts val="0"/>
              </a:spcAft>
              <a:buClr>
                <a:srgbClr val="000000"/>
              </a:buClr>
              <a:buFont typeface="Arial"/>
              <a:buNone/>
            </a:pPr>
            <a:r>
              <a:t/>
            </a:r>
            <a:endParaRPr b="0" i="0" sz="1200" u="none" cap="none" strike="noStrike">
              <a:solidFill>
                <a:schemeClr val="dk1"/>
              </a:solidFill>
              <a:latin typeface="Calibri"/>
              <a:ea typeface="Calibri"/>
              <a:cs typeface="Calibri"/>
              <a:sym typeface="Calibri"/>
            </a:endParaRPr>
          </a:p>
        </p:txBody>
      </p:sp>
      <p:pic>
        <p:nvPicPr>
          <p:cNvPr id="3213" name="Shape 3213"/>
          <p:cNvPicPr preferRelativeResize="0"/>
          <p:nvPr/>
        </p:nvPicPr>
        <p:blipFill rotWithShape="1">
          <a:blip r:embed="rId3">
            <a:alphaModFix/>
          </a:blip>
          <a:srcRect b="0" l="0" r="0" t="0"/>
          <a:stretch/>
        </p:blipFill>
        <p:spPr>
          <a:xfrm>
            <a:off x="107950" y="115884"/>
            <a:ext cx="576262" cy="877887"/>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17" name="Shape 3217"/>
        <p:cNvGrpSpPr/>
        <p:nvPr/>
      </p:nvGrpSpPr>
      <p:grpSpPr>
        <a:xfrm>
          <a:off x="0" y="0"/>
          <a:ext cx="0" cy="0"/>
          <a:chOff x="0" y="0"/>
          <a:chExt cx="0" cy="0"/>
        </a:xfrm>
      </p:grpSpPr>
      <p:sp>
        <p:nvSpPr>
          <p:cNvPr id="3218" name="Shape 3218"/>
          <p:cNvSpPr txBox="1"/>
          <p:nvPr/>
        </p:nvSpPr>
        <p:spPr>
          <a:xfrm>
            <a:off x="468312" y="0"/>
            <a:ext cx="8351835" cy="1754187"/>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70C0"/>
              </a:buClr>
              <a:buSzPct val="25000"/>
              <a:buFont typeface="Calibri"/>
              <a:buNone/>
            </a:pPr>
            <a:r>
              <a:rPr b="1" i="0" lang="en-US" sz="1800" u="none" cap="none" strike="noStrike">
                <a:solidFill>
                  <a:srgbClr val="0070C0"/>
                </a:solidFill>
                <a:latin typeface="Calibri"/>
                <a:ea typeface="Calibri"/>
                <a:cs typeface="Calibri"/>
                <a:sym typeface="Calibri"/>
              </a:rPr>
              <a:t>Трубецкая О.Е.(группа молекулярной экологии ФИБХ РАН) совместно с Трубецким О.А. (ИФПБ РАН) и Ришар К (лаб. фотохимии НЦНИ и Университета им. Б.Паскаля (Клермон-Ферран, Франция) </a:t>
            </a:r>
          </a:p>
          <a:p>
            <a:pPr indent="0" lvl="0" marL="0" marR="0" rtl="0" algn="ctr">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Обнаружение свободных аминокислот в составе фракции гуминовых веществ с номинальной молекулярной массой более 150 кДа – первое экспериментальное подтверждение существования супрамолекулярного гуминового комплекса. </a:t>
            </a:r>
          </a:p>
        </p:txBody>
      </p:sp>
      <p:sp>
        <p:nvSpPr>
          <p:cNvPr id="3219" name="Shape 3219"/>
          <p:cNvSpPr txBox="1"/>
          <p:nvPr/>
        </p:nvSpPr>
        <p:spPr>
          <a:xfrm>
            <a:off x="0" y="2071684"/>
            <a:ext cx="4572000" cy="272415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0" i="0" lang="en-US" sz="900" u="none" cap="none" strike="noStrike">
                <a:solidFill>
                  <a:schemeClr val="dk1"/>
                </a:solidFill>
                <a:latin typeface="Calibri"/>
                <a:ea typeface="Calibri"/>
                <a:cs typeface="Calibri"/>
                <a:sym typeface="Calibri"/>
              </a:rPr>
              <a:t>Многостадийная схема (рис.1) анализа водных и почвенных гуминовых веществ (ГВ), включающая: (1) препаративное разделение исходного препарата ГВ с помощью сочетания эксклюзивной хроматографии с аналитическим электрофорезом на фракции различного размера, (2) диализ и лиофилизацию фракций, (3) аналитическую обратно-фазовую высокоэффективную жидкостную хроматографию с одновременной детекцией спектров поглощения и флуоресценции в каждой точке хроматографического профиля, позволила </a:t>
            </a:r>
            <a:r>
              <a:rPr b="1" i="0" lang="en-US" sz="900" u="none" cap="none" strike="noStrike">
                <a:solidFill>
                  <a:schemeClr val="dk1"/>
                </a:solidFill>
                <a:latin typeface="Calibri"/>
                <a:ea typeface="Calibri"/>
                <a:cs typeface="Calibri"/>
                <a:sym typeface="Calibri"/>
              </a:rPr>
              <a:t>впервые обнаружить свободные аминокислоты тирозин и триптофан в составе фракции ГВ наибольшего размера (рис.2), обладающей высокой фитогормональной активностью. Наличие изрядного количества свободных аминокислот во фракции ГВ с номинальной молекулярной массой более 150 кДа находится в противоречии с традиционным представлением о гетерополимерной структуре ГВ. Полученные данные являются прямым экспериментальным подтверждением существования ГВ в качестве супрамолекулярного комплекса низкомолекулярных компонентов, который содержит значительное количество защищенных от внешнего воздействия свободных аминокислот. Использованный в настоящем исследовании комплексный подход, включающий последовательное применение нескольких видов хроматографии с одновременной детекцией спектров поглощения и флуоресценции с помощью фотодиодных детекторов был применен для исследования природных гуминовых веществ впервые. </a:t>
            </a:r>
          </a:p>
        </p:txBody>
      </p:sp>
      <p:pic>
        <p:nvPicPr>
          <p:cNvPr id="3220" name="Shape 3220"/>
          <p:cNvPicPr preferRelativeResize="0"/>
          <p:nvPr/>
        </p:nvPicPr>
        <p:blipFill rotWithShape="1">
          <a:blip r:embed="rId3">
            <a:alphaModFix/>
          </a:blip>
          <a:srcRect b="0" l="0" r="0" t="0"/>
          <a:stretch/>
        </p:blipFill>
        <p:spPr>
          <a:xfrm>
            <a:off x="4714875" y="1928809"/>
            <a:ext cx="4238625" cy="4767262"/>
          </a:xfrm>
          <a:prstGeom prst="rect">
            <a:avLst/>
          </a:prstGeom>
          <a:noFill/>
          <a:ln>
            <a:noFill/>
          </a:ln>
        </p:spPr>
      </p:pic>
      <p:pic>
        <p:nvPicPr>
          <p:cNvPr id="3221" name="Shape 3221"/>
          <p:cNvPicPr preferRelativeResize="0"/>
          <p:nvPr/>
        </p:nvPicPr>
        <p:blipFill rotWithShape="1">
          <a:blip r:embed="rId4">
            <a:alphaModFix/>
          </a:blip>
          <a:srcRect b="0" l="0" r="0" t="0"/>
          <a:stretch/>
        </p:blipFill>
        <p:spPr>
          <a:xfrm>
            <a:off x="785812" y="4857750"/>
            <a:ext cx="1357312" cy="1027110"/>
          </a:xfrm>
          <a:prstGeom prst="rect">
            <a:avLst/>
          </a:prstGeom>
          <a:noFill/>
          <a:ln>
            <a:noFill/>
          </a:ln>
        </p:spPr>
      </p:pic>
      <p:pic>
        <p:nvPicPr>
          <p:cNvPr id="3222" name="Shape 3222"/>
          <p:cNvPicPr preferRelativeResize="0"/>
          <p:nvPr/>
        </p:nvPicPr>
        <p:blipFill rotWithShape="1">
          <a:blip r:embed="rId5">
            <a:alphaModFix/>
          </a:blip>
          <a:srcRect b="0" l="0" r="0" t="0"/>
          <a:stretch/>
        </p:blipFill>
        <p:spPr>
          <a:xfrm>
            <a:off x="2500309" y="4714875"/>
            <a:ext cx="1657350" cy="1252535"/>
          </a:xfrm>
          <a:prstGeom prst="rect">
            <a:avLst/>
          </a:prstGeom>
          <a:noFill/>
          <a:ln>
            <a:noFill/>
          </a:ln>
        </p:spPr>
      </p:pic>
      <p:sp>
        <p:nvSpPr>
          <p:cNvPr id="3223" name="Shape 3223"/>
          <p:cNvSpPr txBox="1"/>
          <p:nvPr/>
        </p:nvSpPr>
        <p:spPr>
          <a:xfrm>
            <a:off x="142875" y="6149975"/>
            <a:ext cx="4572000" cy="70802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r>
              <a:rPr b="1" i="0" lang="en-US" sz="1000" u="none" cap="none" strike="noStrike">
                <a:solidFill>
                  <a:schemeClr val="dk1"/>
                </a:solidFill>
                <a:latin typeface="Calibri"/>
                <a:ea typeface="Calibri"/>
                <a:cs typeface="Calibri"/>
                <a:sym typeface="Calibri"/>
              </a:rPr>
              <a:t>Рисунок 2. Спектры флуоресценции пиков 1а и 3а, а также их времена удерживания на колонке (1,9 и 5,8 мин, соответственно) совпадают с соответствующими параметрами свободных аминокислот тирозина и триптофана. </a:t>
            </a:r>
          </a:p>
        </p:txBody>
      </p:sp>
      <p:pic>
        <p:nvPicPr>
          <p:cNvPr id="3224" name="Shape 3224"/>
          <p:cNvPicPr preferRelativeResize="0"/>
          <p:nvPr/>
        </p:nvPicPr>
        <p:blipFill rotWithShape="1">
          <a:blip r:embed="rId6">
            <a:alphaModFix/>
          </a:blip>
          <a:srcRect b="0" l="0" r="0" t="0"/>
          <a:stretch/>
        </p:blipFill>
        <p:spPr>
          <a:xfrm>
            <a:off x="107950" y="115884"/>
            <a:ext cx="503236" cy="768348"/>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28" name="Shape 3228"/>
        <p:cNvGrpSpPr/>
        <p:nvPr/>
      </p:nvGrpSpPr>
      <p:grpSpPr>
        <a:xfrm>
          <a:off x="0" y="0"/>
          <a:ext cx="0" cy="0"/>
          <a:chOff x="0" y="0"/>
          <a:chExt cx="0" cy="0"/>
        </a:xfrm>
      </p:grpSpPr>
      <p:sp>
        <p:nvSpPr>
          <p:cNvPr id="3229" name="Shape 3229"/>
          <p:cNvSpPr txBox="1"/>
          <p:nvPr/>
        </p:nvSpPr>
        <p:spPr>
          <a:xfrm>
            <a:off x="1531937" y="1628775"/>
            <a:ext cx="6119811" cy="309245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Times New Roman"/>
              <a:buNone/>
            </a:pPr>
            <a:r>
              <a:rPr b="1" i="0" lang="en-US" sz="1600" u="none" cap="none" strike="noStrike">
                <a:solidFill>
                  <a:schemeClr val="dk1"/>
                </a:solidFill>
                <a:latin typeface="Times New Roman"/>
                <a:ea typeface="Times New Roman"/>
                <a:cs typeface="Times New Roman"/>
                <a:sym typeface="Times New Roman"/>
              </a:rPr>
              <a:t>Федеральное государственное бюджетное учреждение науки</a:t>
            </a:r>
          </a:p>
          <a:p>
            <a:pPr indent="0" lvl="0" marL="0" marR="0" rtl="0" algn="ctr">
              <a:lnSpc>
                <a:spcPct val="100000"/>
              </a:lnSpc>
              <a:spcBef>
                <a:spcPts val="600"/>
              </a:spcBef>
              <a:spcAft>
                <a:spcPts val="0"/>
              </a:spcAft>
              <a:buClr>
                <a:schemeClr val="dk1"/>
              </a:buClr>
              <a:buSzPct val="25000"/>
              <a:buFont typeface="Times New Roman"/>
              <a:buNone/>
            </a:pPr>
            <a:r>
              <a:rPr b="1" i="0" lang="en-US" sz="1800" u="none" cap="none" strike="noStrike">
                <a:solidFill>
                  <a:schemeClr val="dk1"/>
                </a:solidFill>
                <a:latin typeface="Times New Roman"/>
                <a:ea typeface="Times New Roman"/>
                <a:cs typeface="Times New Roman"/>
                <a:sym typeface="Times New Roman"/>
              </a:rPr>
              <a:t>Институт биоорганической химии </a:t>
            </a:r>
          </a:p>
          <a:p>
            <a:pPr indent="0" lvl="0" marL="0" marR="0" rtl="0" algn="ctr">
              <a:lnSpc>
                <a:spcPct val="100000"/>
              </a:lnSpc>
              <a:spcBef>
                <a:spcPts val="600"/>
              </a:spcBef>
              <a:spcAft>
                <a:spcPts val="0"/>
              </a:spcAft>
              <a:buClr>
                <a:schemeClr val="dk1"/>
              </a:buClr>
              <a:buSzPct val="25000"/>
              <a:buFont typeface="Times New Roman"/>
              <a:buNone/>
            </a:pPr>
            <a:r>
              <a:rPr b="1" i="0" lang="en-US" sz="1800" u="none" cap="none" strike="noStrike">
                <a:solidFill>
                  <a:schemeClr val="dk1"/>
                </a:solidFill>
                <a:latin typeface="Times New Roman"/>
                <a:ea typeface="Times New Roman"/>
                <a:cs typeface="Times New Roman"/>
                <a:sym typeface="Times New Roman"/>
              </a:rPr>
              <a:t>им. академиков М.М. Шемякина и Ю.А. Овчинникова</a:t>
            </a:r>
          </a:p>
          <a:p>
            <a:pPr indent="0" lvl="0" marL="0" marR="0" rtl="0" algn="ctr">
              <a:lnSpc>
                <a:spcPct val="100000"/>
              </a:lnSpc>
              <a:spcBef>
                <a:spcPts val="600"/>
              </a:spcBef>
              <a:spcAft>
                <a:spcPts val="0"/>
              </a:spcAft>
              <a:buClr>
                <a:schemeClr val="dk1"/>
              </a:buClr>
              <a:buSzPct val="25000"/>
              <a:buFont typeface="Times New Roman"/>
              <a:buNone/>
            </a:pPr>
            <a:r>
              <a:rPr b="1" i="0" lang="en-US" sz="1800" u="none" cap="none" strike="noStrike">
                <a:solidFill>
                  <a:schemeClr val="dk1"/>
                </a:solidFill>
                <a:latin typeface="Times New Roman"/>
                <a:ea typeface="Times New Roman"/>
                <a:cs typeface="Times New Roman"/>
                <a:sym typeface="Times New Roman"/>
              </a:rPr>
              <a:t>Российской академии наук</a:t>
            </a:r>
          </a:p>
          <a:p>
            <a:pPr indent="0" lvl="0" marL="0" marR="0" rtl="0" algn="ctr">
              <a:lnSpc>
                <a:spcPct val="100000"/>
              </a:lnSpc>
              <a:spcBef>
                <a:spcPts val="600"/>
              </a:spcBef>
              <a:spcAft>
                <a:spcPts val="0"/>
              </a:spcAft>
              <a:buClr>
                <a:schemeClr val="dk1"/>
              </a:buClr>
              <a:buSzPct val="25000"/>
              <a:buFont typeface="Times New Roman"/>
              <a:buNone/>
            </a:pPr>
            <a:r>
              <a:rPr b="1" i="0" lang="en-US" sz="1800" u="none" cap="none" strike="noStrike">
                <a:solidFill>
                  <a:schemeClr val="dk1"/>
                </a:solidFill>
                <a:latin typeface="Times New Roman"/>
                <a:ea typeface="Times New Roman"/>
                <a:cs typeface="Times New Roman"/>
                <a:sym typeface="Times New Roman"/>
              </a:rPr>
              <a:t>(ИБХ РАН)</a:t>
            </a:r>
          </a:p>
          <a:p>
            <a:pPr indent="0" lvl="0" marL="0" marR="0" rtl="0" algn="ctr">
              <a:lnSpc>
                <a:spcPct val="100000"/>
              </a:lnSpc>
              <a:spcBef>
                <a:spcPts val="600"/>
              </a:spcBef>
              <a:spcAft>
                <a:spcPts val="0"/>
              </a:spcAft>
              <a:buClr>
                <a:schemeClr val="dk1"/>
              </a:buClr>
              <a:buSzPct val="25000"/>
              <a:buFont typeface="Times New Roman"/>
              <a:buNone/>
            </a:pPr>
            <a:r>
              <a:rPr b="1" i="0" lang="en-US" sz="1800" u="none" cap="none" strike="noStrike">
                <a:solidFill>
                  <a:schemeClr val="dk1"/>
                </a:solidFill>
                <a:latin typeface="Times New Roman"/>
                <a:ea typeface="Times New Roman"/>
                <a:cs typeface="Times New Roman"/>
                <a:sym typeface="Times New Roman"/>
              </a:rPr>
              <a:t> </a:t>
            </a:r>
          </a:p>
          <a:p>
            <a:pPr indent="0" lvl="0" marL="0" marR="0" rtl="0" algn="ctr">
              <a:lnSpc>
                <a:spcPct val="100000"/>
              </a:lnSpc>
              <a:spcBef>
                <a:spcPts val="600"/>
              </a:spcBef>
              <a:spcAft>
                <a:spcPts val="0"/>
              </a:spcAft>
              <a:buClr>
                <a:schemeClr val="dk1"/>
              </a:buClr>
              <a:buSzPct val="25000"/>
              <a:buFont typeface="Times New Roman"/>
              <a:buNone/>
            </a:pPr>
            <a:r>
              <a:rPr b="1" i="0" lang="en-US" sz="1800" u="none" cap="none" strike="noStrike">
                <a:solidFill>
                  <a:schemeClr val="dk1"/>
                </a:solidFill>
                <a:latin typeface="Times New Roman"/>
                <a:ea typeface="Times New Roman"/>
                <a:cs typeface="Times New Roman"/>
                <a:sym typeface="Times New Roman"/>
              </a:rPr>
              <a:t> </a:t>
            </a:r>
          </a:p>
          <a:p>
            <a:pPr indent="0" lvl="0" marL="0" marR="0" rtl="0" algn="ctr">
              <a:lnSpc>
                <a:spcPct val="100000"/>
              </a:lnSpc>
              <a:spcBef>
                <a:spcPts val="600"/>
              </a:spcBef>
              <a:spcAft>
                <a:spcPts val="0"/>
              </a:spcAft>
              <a:buClr>
                <a:schemeClr val="dk1"/>
              </a:buClr>
              <a:buSzPct val="25000"/>
              <a:buFont typeface="Times New Roman"/>
              <a:buNone/>
            </a:pPr>
            <a:r>
              <a:rPr b="1" i="0" lang="en-US" sz="1800" u="none" cap="none" strike="noStrike">
                <a:solidFill>
                  <a:schemeClr val="dk1"/>
                </a:solidFill>
                <a:latin typeface="Times New Roman"/>
                <a:ea typeface="Times New Roman"/>
                <a:cs typeface="Times New Roman"/>
                <a:sym typeface="Times New Roman"/>
              </a:rPr>
              <a:t>Важнейшие достижения научных коллективов Института в 2016 году</a:t>
            </a:r>
          </a:p>
        </p:txBody>
      </p:sp>
      <p:pic>
        <p:nvPicPr>
          <p:cNvPr id="3230" name="Shape 3230"/>
          <p:cNvPicPr preferRelativeResize="0"/>
          <p:nvPr/>
        </p:nvPicPr>
        <p:blipFill rotWithShape="1">
          <a:blip r:embed="rId3">
            <a:alphaModFix/>
          </a:blip>
          <a:srcRect b="0" l="0" r="0" t="0"/>
          <a:stretch/>
        </p:blipFill>
        <p:spPr>
          <a:xfrm>
            <a:off x="107950" y="115884"/>
            <a:ext cx="503236" cy="768348"/>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34" name="Shape 3234"/>
        <p:cNvGrpSpPr/>
        <p:nvPr/>
      </p:nvGrpSpPr>
      <p:grpSpPr>
        <a:xfrm>
          <a:off x="0" y="0"/>
          <a:ext cx="0" cy="0"/>
          <a:chOff x="0" y="0"/>
          <a:chExt cx="0" cy="0"/>
        </a:xfrm>
      </p:grpSpPr>
      <p:pic>
        <p:nvPicPr>
          <p:cNvPr id="3235" name="Shape 3235"/>
          <p:cNvPicPr preferRelativeResize="0"/>
          <p:nvPr/>
        </p:nvPicPr>
        <p:blipFill rotWithShape="1">
          <a:blip r:embed="rId3">
            <a:alphaModFix/>
          </a:blip>
          <a:srcRect b="0" l="0" r="0" t="0"/>
          <a:stretch/>
        </p:blipFill>
        <p:spPr>
          <a:xfrm>
            <a:off x="1519237" y="120650"/>
            <a:ext cx="6221410" cy="67691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39" name="Shape 3239"/>
        <p:cNvGrpSpPr/>
        <p:nvPr/>
      </p:nvGrpSpPr>
      <p:grpSpPr>
        <a:xfrm>
          <a:off x="0" y="0"/>
          <a:ext cx="0" cy="0"/>
          <a:chOff x="0" y="0"/>
          <a:chExt cx="0" cy="0"/>
        </a:xfrm>
      </p:grpSpPr>
      <p:sp>
        <p:nvSpPr>
          <p:cNvPr id="3240" name="Shape 3240"/>
          <p:cNvSpPr txBox="1"/>
          <p:nvPr/>
        </p:nvSpPr>
        <p:spPr>
          <a:xfrm>
            <a:off x="179384" y="115884"/>
            <a:ext cx="8856662" cy="1939925"/>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2</a:t>
            </a:r>
          </a:p>
          <a:p>
            <a:pPr indent="0" lvl="0" marL="0" marR="0" rtl="0" algn="ctr">
              <a:lnSpc>
                <a:spcPct val="100000"/>
              </a:lnSpc>
              <a:spcBef>
                <a:spcPts val="0"/>
              </a:spcBef>
              <a:spcAft>
                <a:spcPts val="0"/>
              </a:spcAft>
              <a:buClr>
                <a:schemeClr val="dk1"/>
              </a:buClr>
              <a:buSzPct val="25000"/>
              <a:buFont typeface="Calibri"/>
              <a:buNone/>
            </a:pPr>
            <a:r>
              <a:rPr b="0" i="0" lang="en-US" sz="1400" u="none" cap="none" strike="noStrike">
                <a:solidFill>
                  <a:schemeClr val="dk1"/>
                </a:solidFill>
                <a:latin typeface="Calibri"/>
                <a:ea typeface="Calibri"/>
                <a:cs typeface="Calibri"/>
                <a:sym typeface="Calibri"/>
              </a:rPr>
              <a:t>Конструирование соединений направленного действия для диагностики и терапии социально значимых заболеваний</a:t>
            </a:r>
          </a:p>
          <a:p>
            <a:pPr indent="0" lvl="0" marL="0" marR="0" rtl="0" algn="l">
              <a:lnSpc>
                <a:spcPct val="100000"/>
              </a:lnSpc>
              <a:spcBef>
                <a:spcPts val="0"/>
              </a:spcBef>
              <a:spcAft>
                <a:spcPts val="0"/>
              </a:spcAft>
              <a:buClr>
                <a:schemeClr val="dk1"/>
              </a:buClr>
              <a:buSzPct val="25000"/>
              <a:buFont typeface="Calibri"/>
              <a:buNone/>
            </a:pPr>
            <a:r>
              <a:rPr b="0" i="0" lang="en-US" sz="1400" u="none" cap="none" strike="noStrike">
                <a:solidFill>
                  <a:schemeClr val="dk1"/>
                </a:solidFill>
                <a:latin typeface="Calibri"/>
                <a:ea typeface="Calibri"/>
                <a:cs typeface="Calibri"/>
                <a:sym typeface="Calibri"/>
              </a:rPr>
              <a:t>Лаборатория молекулярной иммунологии ИБХ РАН, Миронова К.Е., Гребеник Е.А. Деев С.М., Лаборатория полимеров для биологии ИБХ РАН, Генералова А.Н., Зубов В.П. совместно с ФНИЦ «Кристаллография и фотоника» РАН, Хайдуков Е.В., Семчишен В.А., Нечаев А.В., Рочева В.В., Панченко В.Я. РОНЦ им. Н.Н. Блохина Хоченков Д.А., Шолина Н.В., Степанова Е.В. Университет Маккуори, Австралия, Гуллер А.Е., Надорт А., Звягин А.В.</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chemeClr val="dk1"/>
              </a:solidFill>
              <a:latin typeface="Calibri"/>
              <a:ea typeface="Calibri"/>
              <a:cs typeface="Calibri"/>
              <a:sym typeface="Calibri"/>
            </a:endParaRPr>
          </a:p>
        </p:txBody>
      </p:sp>
      <p:pic>
        <p:nvPicPr>
          <p:cNvPr id="3241" name="Shape 3241"/>
          <p:cNvPicPr preferRelativeResize="0"/>
          <p:nvPr/>
        </p:nvPicPr>
        <p:blipFill rotWithShape="1">
          <a:blip r:embed="rId3">
            <a:alphaModFix/>
          </a:blip>
          <a:srcRect b="0" l="0" r="0" t="0"/>
          <a:stretch/>
        </p:blipFill>
        <p:spPr>
          <a:xfrm>
            <a:off x="395287" y="1782759"/>
            <a:ext cx="4213225" cy="2119312"/>
          </a:xfrm>
          <a:prstGeom prst="rect">
            <a:avLst/>
          </a:prstGeom>
          <a:noFill/>
          <a:ln>
            <a:noFill/>
          </a:ln>
        </p:spPr>
      </p:pic>
      <p:sp>
        <p:nvSpPr>
          <p:cNvPr id="3242" name="Shape 3242"/>
          <p:cNvSpPr txBox="1"/>
          <p:nvPr/>
        </p:nvSpPr>
        <p:spPr>
          <a:xfrm>
            <a:off x="395287" y="4005262"/>
            <a:ext cx="8640762" cy="86201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2. </a:t>
            </a:r>
            <a:r>
              <a:rPr b="0" i="0" lang="en-US" sz="1600" u="none" cap="none" strike="noStrike">
                <a:solidFill>
                  <a:schemeClr val="dk1"/>
                </a:solidFill>
                <a:latin typeface="Calibri"/>
                <a:ea typeface="Calibri"/>
                <a:cs typeface="Calibri"/>
                <a:sym typeface="Calibri"/>
              </a:rPr>
              <a:t>Разработка фундаментальных принципов конструирования мультифункциональных соединений направленного действия для диагностики и терапии социально значимых заболеваний</a:t>
            </a:r>
          </a:p>
        </p:txBody>
      </p:sp>
      <p:grpSp>
        <p:nvGrpSpPr>
          <p:cNvPr id="3243" name="Shape 3243"/>
          <p:cNvGrpSpPr/>
          <p:nvPr/>
        </p:nvGrpSpPr>
        <p:grpSpPr>
          <a:xfrm>
            <a:off x="1008062" y="4654550"/>
            <a:ext cx="5537199" cy="2203449"/>
            <a:chOff x="0" y="0"/>
            <a:chExt cx="93359287" cy="41108310"/>
          </a:xfrm>
        </p:grpSpPr>
        <p:pic>
          <p:nvPicPr>
            <p:cNvPr id="3244" name="Shape 3244"/>
            <p:cNvPicPr preferRelativeResize="0"/>
            <p:nvPr/>
          </p:nvPicPr>
          <p:blipFill rotWithShape="1">
            <a:blip r:embed="rId4">
              <a:alphaModFix/>
            </a:blip>
            <a:srcRect b="24324" l="5597" r="43782" t="37580"/>
            <a:stretch/>
          </p:blipFill>
          <p:spPr>
            <a:xfrm>
              <a:off x="0" y="9255125"/>
              <a:ext cx="51439762" cy="25147587"/>
            </a:xfrm>
            <a:prstGeom prst="rect">
              <a:avLst/>
            </a:prstGeom>
            <a:noFill/>
            <a:ln>
              <a:noFill/>
            </a:ln>
          </p:spPr>
        </p:pic>
        <p:pic>
          <p:nvPicPr>
            <p:cNvPr id="3245" name="Shape 3245"/>
            <p:cNvPicPr preferRelativeResize="0"/>
            <p:nvPr/>
          </p:nvPicPr>
          <p:blipFill rotWithShape="1">
            <a:blip r:embed="rId4">
              <a:alphaModFix/>
            </a:blip>
            <a:srcRect b="0" l="55271" r="2174" t="36689"/>
            <a:stretch/>
          </p:blipFill>
          <p:spPr>
            <a:xfrm>
              <a:off x="51785837" y="0"/>
              <a:ext cx="41573450" cy="41108310"/>
            </a:xfrm>
            <a:prstGeom prst="rect">
              <a:avLst/>
            </a:prstGeom>
            <a:noFill/>
            <a:ln>
              <a:noFill/>
            </a:ln>
          </p:spPr>
        </p:pic>
      </p:gr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49" name="Shape 3249"/>
        <p:cNvGrpSpPr/>
        <p:nvPr/>
      </p:nvGrpSpPr>
      <p:grpSpPr>
        <a:xfrm>
          <a:off x="0" y="0"/>
          <a:ext cx="0" cy="0"/>
          <a:chOff x="0" y="0"/>
          <a:chExt cx="0" cy="0"/>
        </a:xfrm>
      </p:grpSpPr>
      <p:sp>
        <p:nvSpPr>
          <p:cNvPr id="3250" name="Shape 3250"/>
          <p:cNvSpPr txBox="1"/>
          <p:nvPr/>
        </p:nvSpPr>
        <p:spPr>
          <a:xfrm>
            <a:off x="323850" y="58734"/>
            <a:ext cx="8820148" cy="2954337"/>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3.</a:t>
            </a:r>
          </a:p>
          <a:p>
            <a:pPr indent="0" lvl="0" marL="0" marR="0" rtl="0" algn="ctr">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Новые технологии активации и визуализации молекулярных объектов и событий в нервной системе</a:t>
            </a:r>
          </a:p>
          <a:p>
            <a:pPr indent="0" lvl="0" marL="0" marR="0" rtl="0" algn="l">
              <a:lnSpc>
                <a:spcPct val="100000"/>
              </a:lnSpc>
              <a:spcBef>
                <a:spcPts val="0"/>
              </a:spcBef>
              <a:spcAft>
                <a:spcPts val="0"/>
              </a:spcAft>
              <a:buClr>
                <a:schemeClr val="dk1"/>
              </a:buClr>
              <a:buSzPct val="25000"/>
              <a:buFont typeface="Calibri"/>
              <a:buNone/>
            </a:pPr>
            <a:r>
              <a:rPr b="0" i="0" lang="en-US" sz="1400" u="none" cap="none" strike="noStrike">
                <a:solidFill>
                  <a:schemeClr val="dk1"/>
                </a:solidFill>
                <a:latin typeface="Calibri"/>
                <a:ea typeface="Calibri"/>
                <a:cs typeface="Calibri"/>
                <a:sym typeface="Calibri"/>
              </a:rPr>
              <a:t>Лаборатория молекулярных технологий, Белоусов В.В., Ермакова Ю.Г, Билан Д.С., Кельмансон И.В., Богданова Ю.А., Шохина А.Г.</a:t>
            </a:r>
          </a:p>
          <a:p>
            <a:pPr indent="0" lvl="0" marL="0" marR="0" rtl="0" algn="l">
              <a:lnSpc>
                <a:spcPct val="100000"/>
              </a:lnSpc>
              <a:spcBef>
                <a:spcPts val="0"/>
              </a:spcBef>
              <a:spcAft>
                <a:spcPts val="0"/>
              </a:spcAft>
              <a:buClr>
                <a:schemeClr val="dk1"/>
              </a:buClr>
              <a:buSzPct val="25000"/>
              <a:buFont typeface="Calibri"/>
              <a:buNone/>
            </a:pPr>
            <a:r>
              <a:rPr b="0" i="0" lang="en-US" sz="1400" u="none" cap="none" strike="noStrike">
                <a:solidFill>
                  <a:schemeClr val="dk1"/>
                </a:solidFill>
                <a:latin typeface="Calibri"/>
                <a:ea typeface="Calibri"/>
                <a:cs typeface="Calibri"/>
                <a:sym typeface="Calibri"/>
              </a:rPr>
              <a:t>Лаборатория геномики адаптивного иммунитета, Староверов Д.Б.</a:t>
            </a:r>
          </a:p>
          <a:p>
            <a:pPr indent="0" lvl="0" marL="0" marR="0" rtl="0" algn="l">
              <a:lnSpc>
                <a:spcPct val="100000"/>
              </a:lnSpc>
              <a:spcBef>
                <a:spcPts val="0"/>
              </a:spcBef>
              <a:spcAft>
                <a:spcPts val="0"/>
              </a:spcAft>
              <a:buClr>
                <a:schemeClr val="dk1"/>
              </a:buClr>
              <a:buSzPct val="25000"/>
              <a:buFont typeface="Calibri"/>
              <a:buNone/>
            </a:pPr>
            <a:r>
              <a:rPr b="0" i="0" lang="en-US" sz="1400" u="none" cap="none" strike="noStrike">
                <a:solidFill>
                  <a:schemeClr val="dk1"/>
                </a:solidFill>
                <a:latin typeface="Calibri"/>
                <a:ea typeface="Calibri"/>
                <a:cs typeface="Calibri"/>
                <a:sym typeface="Calibri"/>
              </a:rPr>
              <a:t>Группа молекулярных инструментов для нейробиологии, А.И. Кузьменков, Е.В. Гришин, А.А. Василевский</a:t>
            </a:r>
          </a:p>
          <a:p>
            <a:pPr indent="0" lvl="0" marL="0" marR="0" rtl="0" algn="l">
              <a:lnSpc>
                <a:spcPct val="100000"/>
              </a:lnSpc>
              <a:spcBef>
                <a:spcPts val="0"/>
              </a:spcBef>
              <a:spcAft>
                <a:spcPts val="0"/>
              </a:spcAft>
              <a:buClr>
                <a:schemeClr val="dk1"/>
              </a:buClr>
              <a:buSzPct val="25000"/>
              <a:buFont typeface="Calibri"/>
              <a:buNone/>
            </a:pPr>
            <a:r>
              <a:rPr b="0" i="0" lang="en-US" sz="1400" u="none" cap="none" strike="noStrike">
                <a:solidFill>
                  <a:schemeClr val="dk1"/>
                </a:solidFill>
                <a:latin typeface="Calibri"/>
                <a:ea typeface="Calibri"/>
                <a:cs typeface="Calibri"/>
                <a:sym typeface="Calibri"/>
              </a:rPr>
              <a:t>Лаборатория оптической микроскопии и спектроскопии биомолекул, А.В. Феофанов</a:t>
            </a:r>
          </a:p>
          <a:p>
            <a:pPr indent="0" lvl="0" marL="0" marR="0" rtl="0" algn="l">
              <a:lnSpc>
                <a:spcPct val="100000"/>
              </a:lnSpc>
              <a:spcBef>
                <a:spcPts val="0"/>
              </a:spcBef>
              <a:spcAft>
                <a:spcPts val="0"/>
              </a:spcAft>
              <a:buClr>
                <a:schemeClr val="dk1"/>
              </a:buClr>
              <a:buSzPct val="25000"/>
              <a:buFont typeface="Calibri"/>
              <a:buNone/>
            </a:pPr>
            <a:r>
              <a:rPr b="0" i="0" lang="en-US" sz="1400" u="none" cap="none" strike="noStrike">
                <a:solidFill>
                  <a:schemeClr val="dk1"/>
                </a:solidFill>
                <a:latin typeface="Calibri"/>
                <a:ea typeface="Calibri"/>
                <a:cs typeface="Calibri"/>
                <a:sym typeface="Calibri"/>
              </a:rPr>
              <a:t>Группа нанобиоинженерии, К.С. Кудряшова, О.В. Некрасова</a:t>
            </a:r>
          </a:p>
          <a:p>
            <a:pPr indent="0" lvl="0" marL="0" marR="0" rtl="0" algn="l">
              <a:lnSpc>
                <a:spcPct val="100000"/>
              </a:lnSpc>
              <a:spcBef>
                <a:spcPts val="0"/>
              </a:spcBef>
              <a:spcAft>
                <a:spcPts val="0"/>
              </a:spcAft>
              <a:buClr>
                <a:schemeClr val="dk1"/>
              </a:buClr>
              <a:buSzPct val="25000"/>
              <a:buFont typeface="Calibri"/>
              <a:buNone/>
            </a:pPr>
            <a:r>
              <a:rPr b="0" i="0" lang="en-US" sz="1400" u="none" cap="none" strike="noStrike">
                <a:solidFill>
                  <a:schemeClr val="dk1"/>
                </a:solidFill>
                <a:latin typeface="Calibri"/>
                <a:ea typeface="Calibri"/>
                <a:cs typeface="Calibri"/>
                <a:sym typeface="Calibri"/>
              </a:rPr>
              <a:t>Лаборатория молекулярной токсинологии, И.В. Шелухина</a:t>
            </a:r>
          </a:p>
          <a:p>
            <a:pPr indent="0" lvl="0" marL="0" marR="0" rtl="0" algn="l">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1.	</a:t>
            </a:r>
            <a:r>
              <a:rPr b="0" i="0" lang="en-US" sz="1600" u="none" cap="none" strike="noStrike">
                <a:solidFill>
                  <a:schemeClr val="dk1"/>
                </a:solidFill>
                <a:latin typeface="Calibri"/>
                <a:ea typeface="Calibri"/>
                <a:cs typeface="Calibri"/>
                <a:sym typeface="Calibri"/>
              </a:rPr>
              <a:t>Термооптогенетические технологии стимуляции нервной системы, сопряженные с визуализацией молекулярных событий in vivo.</a:t>
            </a:r>
          </a:p>
        </p:txBody>
      </p:sp>
      <p:pic>
        <p:nvPicPr>
          <p:cNvPr id="3251" name="Shape 3251"/>
          <p:cNvPicPr preferRelativeResize="0"/>
          <p:nvPr/>
        </p:nvPicPr>
        <p:blipFill rotWithShape="1">
          <a:blip r:embed="rId3">
            <a:alphaModFix/>
          </a:blip>
          <a:srcRect b="0" l="0" r="0" t="0"/>
          <a:stretch/>
        </p:blipFill>
        <p:spPr>
          <a:xfrm>
            <a:off x="1258887" y="3013075"/>
            <a:ext cx="3894135" cy="2073274"/>
          </a:xfrm>
          <a:prstGeom prst="rect">
            <a:avLst/>
          </a:prstGeom>
          <a:noFill/>
          <a:ln>
            <a:noFill/>
          </a:ln>
        </p:spPr>
      </p:pic>
      <p:sp>
        <p:nvSpPr>
          <p:cNvPr id="3252" name="Shape 3252"/>
          <p:cNvSpPr txBox="1"/>
          <p:nvPr/>
        </p:nvSpPr>
        <p:spPr>
          <a:xfrm>
            <a:off x="468312" y="4581525"/>
            <a:ext cx="8280399" cy="36829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2.	</a:t>
            </a:r>
            <a:r>
              <a:rPr b="0" i="0" lang="en-US" sz="1600" u="none" cap="none" strike="noStrike">
                <a:solidFill>
                  <a:schemeClr val="dk1"/>
                </a:solidFill>
                <a:latin typeface="Calibri"/>
                <a:ea typeface="Calibri"/>
                <a:cs typeface="Calibri"/>
                <a:sym typeface="Calibri"/>
              </a:rPr>
              <a:t> Биомолекулярные инструменты для визуализации ионных каналов</a:t>
            </a:r>
          </a:p>
        </p:txBody>
      </p:sp>
      <p:pic>
        <p:nvPicPr>
          <p:cNvPr descr="Figure 1" id="3253" name="Shape 3253"/>
          <p:cNvPicPr preferRelativeResize="0"/>
          <p:nvPr/>
        </p:nvPicPr>
        <p:blipFill rotWithShape="1">
          <a:blip r:embed="rId4">
            <a:alphaModFix/>
          </a:blip>
          <a:srcRect b="0" l="0" r="0" t="0"/>
          <a:stretch/>
        </p:blipFill>
        <p:spPr>
          <a:xfrm>
            <a:off x="1258887" y="4891087"/>
            <a:ext cx="1657350" cy="1655761"/>
          </a:xfrm>
          <a:prstGeom prst="rect">
            <a:avLst/>
          </a:prstGeom>
          <a:noFill/>
          <a:ln>
            <a:noFill/>
          </a:ln>
        </p:spPr>
      </p:pic>
      <p:pic>
        <p:nvPicPr>
          <p:cNvPr id="3254" name="Shape 3254"/>
          <p:cNvPicPr preferRelativeResize="0"/>
          <p:nvPr/>
        </p:nvPicPr>
        <p:blipFill rotWithShape="1">
          <a:blip r:embed="rId5">
            <a:alphaModFix/>
          </a:blip>
          <a:srcRect b="0" l="0" r="0" t="0"/>
          <a:stretch/>
        </p:blipFill>
        <p:spPr>
          <a:xfrm>
            <a:off x="2967034" y="4976812"/>
            <a:ext cx="1766886" cy="1784349"/>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58" name="Shape 3258"/>
        <p:cNvGrpSpPr/>
        <p:nvPr/>
      </p:nvGrpSpPr>
      <p:grpSpPr>
        <a:xfrm>
          <a:off x="0" y="0"/>
          <a:ext cx="0" cy="0"/>
          <a:chOff x="0" y="0"/>
          <a:chExt cx="0" cy="0"/>
        </a:xfrm>
      </p:grpSpPr>
      <p:sp>
        <p:nvSpPr>
          <p:cNvPr id="3259" name="Shape 3259"/>
          <p:cNvSpPr txBox="1"/>
          <p:nvPr/>
        </p:nvSpPr>
        <p:spPr>
          <a:xfrm>
            <a:off x="395287" y="404812"/>
            <a:ext cx="8353425" cy="258445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 </a:t>
            </a:r>
            <a:r>
              <a:rPr b="1" i="0" lang="en-US" sz="1800" u="none" cap="none" strike="noStrike">
                <a:solidFill>
                  <a:schemeClr val="dk1"/>
                </a:solidFill>
                <a:latin typeface="Calibri"/>
                <a:ea typeface="Calibri"/>
                <a:cs typeface="Calibri"/>
                <a:sym typeface="Calibri"/>
              </a:rPr>
              <a:t>4. </a:t>
            </a:r>
          </a:p>
          <a:p>
            <a:pPr indent="0" lvl="0" marL="0" marR="0" rtl="0" algn="ctr">
              <a:lnSpc>
                <a:spcPct val="100000"/>
              </a:lnSpc>
              <a:spcBef>
                <a:spcPts val="0"/>
              </a:spcBef>
              <a:spcAft>
                <a:spcPts val="0"/>
              </a:spcAft>
              <a:buClr>
                <a:schemeClr val="dk1"/>
              </a:buClr>
              <a:buSzPct val="25000"/>
              <a:buFont typeface="Calibri"/>
              <a:buNone/>
            </a:pPr>
            <a:r>
              <a:rPr b="0" i="0" lang="en-US" sz="1600" u="none" cap="none" strike="noStrike">
                <a:solidFill>
                  <a:schemeClr val="dk1"/>
                </a:solidFill>
                <a:latin typeface="Calibri"/>
                <a:ea typeface="Calibri"/>
                <a:cs typeface="Calibri"/>
                <a:sym typeface="Calibri"/>
              </a:rPr>
              <a:t>Глубокий структурно-функциональный анализ влияния аминокислотных замен на фотофизические свойства зеленых флуоресцентных белков</a:t>
            </a:r>
          </a:p>
          <a:p>
            <a:pPr indent="0" lvl="0" marL="0" marR="0" rtl="0" algn="ctr">
              <a:lnSpc>
                <a:spcPct val="100000"/>
              </a:lnSpc>
              <a:spcBef>
                <a:spcPts val="0"/>
              </a:spcBef>
              <a:spcAft>
                <a:spcPts val="0"/>
              </a:spcAft>
              <a:buClr>
                <a:schemeClr val="dk1"/>
              </a:buClr>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ct val="25000"/>
              <a:buFont typeface="Calibri"/>
              <a:buNone/>
            </a:pPr>
            <a:r>
              <a:rPr b="0" i="0" lang="en-US" sz="1600" u="none" cap="none" strike="noStrike">
                <a:solidFill>
                  <a:schemeClr val="dk1"/>
                </a:solidFill>
                <a:latin typeface="Calibri"/>
                <a:ea typeface="Calibri"/>
                <a:cs typeface="Calibri"/>
                <a:sym typeface="Calibri"/>
              </a:rPr>
              <a:t>Лаборатория биофотоники, Саркисян К.С., Мишин А.С., Божанова Н.Г., Богданов А.М., Лукьянов К.А.</a:t>
            </a:r>
          </a:p>
          <a:p>
            <a:pPr indent="0" lvl="0" marL="0" marR="0" rtl="0" algn="l">
              <a:lnSpc>
                <a:spcPct val="100000"/>
              </a:lnSpc>
              <a:spcBef>
                <a:spcPts val="0"/>
              </a:spcBef>
              <a:spcAft>
                <a:spcPts val="0"/>
              </a:spcAft>
              <a:buClr>
                <a:schemeClr val="dk1"/>
              </a:buClr>
              <a:buSzPct val="25000"/>
              <a:buFont typeface="Calibri"/>
              <a:buNone/>
            </a:pPr>
            <a:r>
              <a:rPr b="0" i="0" lang="en-US" sz="1600" u="none" cap="none" strike="noStrike">
                <a:solidFill>
                  <a:schemeClr val="dk1"/>
                </a:solidFill>
                <a:latin typeface="Calibri"/>
                <a:ea typeface="Calibri"/>
                <a:cs typeface="Calibri"/>
                <a:sym typeface="Calibri"/>
              </a:rPr>
              <a:t>Лаборатория геномики адаптивного иммунитета, Болотин Д.А., Путинцева Е.В., Егоров Е.В., Чудаков Д.М.</a:t>
            </a:r>
          </a:p>
          <a:p>
            <a:pPr indent="0" lvl="0" marL="0" marR="0" rtl="0" algn="l">
              <a:lnSpc>
                <a:spcPct val="100000"/>
              </a:lnSpc>
              <a:spcBef>
                <a:spcPts val="0"/>
              </a:spcBef>
              <a:spcAft>
                <a:spcPts val="0"/>
              </a:spcAft>
              <a:buClr>
                <a:schemeClr val="dk1"/>
              </a:buClr>
              <a:buSzPct val="25000"/>
              <a:buFont typeface="Calibri"/>
              <a:buNone/>
            </a:pPr>
            <a:r>
              <a:rPr b="0" i="0" lang="en-US" sz="1600" u="none" cap="none" strike="noStrike">
                <a:solidFill>
                  <a:schemeClr val="dk1"/>
                </a:solidFill>
                <a:latin typeface="Calibri"/>
                <a:ea typeface="Calibri"/>
                <a:cs typeface="Calibri"/>
                <a:sym typeface="Calibri"/>
              </a:rPr>
              <a:t>Группа синтеза природных соединений, Баранов М.С.</a:t>
            </a:r>
          </a:p>
          <a:p>
            <a:pPr indent="0" lvl="0" marL="0" marR="0" rtl="0" algn="l">
              <a:lnSpc>
                <a:spcPct val="100000"/>
              </a:lnSpc>
              <a:spcBef>
                <a:spcPts val="0"/>
              </a:spcBef>
              <a:spcAft>
                <a:spcPts val="0"/>
              </a:spcAft>
              <a:buClr>
                <a:schemeClr val="dk1"/>
              </a:buClr>
              <a:buSzPct val="25000"/>
              <a:buFont typeface="Calibri"/>
              <a:buNone/>
            </a:pPr>
            <a:r>
              <a:rPr b="0" i="0" lang="en-US" sz="1600" u="none" cap="none" strike="noStrike">
                <a:solidFill>
                  <a:schemeClr val="dk1"/>
                </a:solidFill>
                <a:latin typeface="Calibri"/>
                <a:ea typeface="Calibri"/>
                <a:cs typeface="Calibri"/>
                <a:sym typeface="Calibri"/>
              </a:rPr>
              <a:t>Лаборатория сравнительной и функциональной геномики, Мамедов И.З.</a:t>
            </a:r>
          </a:p>
        </p:txBody>
      </p:sp>
      <p:pic>
        <p:nvPicPr>
          <p:cNvPr id="3260" name="Shape 3260"/>
          <p:cNvPicPr preferRelativeResize="0"/>
          <p:nvPr/>
        </p:nvPicPr>
        <p:blipFill rotWithShape="1">
          <a:blip r:embed="rId3">
            <a:alphaModFix/>
          </a:blip>
          <a:srcRect b="0" l="0" r="0" t="0"/>
          <a:stretch/>
        </p:blipFill>
        <p:spPr>
          <a:xfrm>
            <a:off x="1308100" y="4098925"/>
            <a:ext cx="4945062" cy="2490787"/>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64" name="Shape 3264"/>
        <p:cNvGrpSpPr/>
        <p:nvPr/>
      </p:nvGrpSpPr>
      <p:grpSpPr>
        <a:xfrm>
          <a:off x="0" y="0"/>
          <a:ext cx="0" cy="0"/>
          <a:chOff x="0" y="0"/>
          <a:chExt cx="0" cy="0"/>
        </a:xfrm>
      </p:grpSpPr>
      <p:sp>
        <p:nvSpPr>
          <p:cNvPr id="3265" name="Shape 3265"/>
          <p:cNvSpPr txBox="1"/>
          <p:nvPr/>
        </p:nvSpPr>
        <p:spPr>
          <a:xfrm>
            <a:off x="323850" y="260350"/>
            <a:ext cx="8424862" cy="1231898"/>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1" i="0" lang="en-US" sz="2000" u="none" cap="none" strike="noStrike">
                <a:solidFill>
                  <a:schemeClr val="dk1"/>
                </a:solidFill>
                <a:latin typeface="Calibri"/>
                <a:ea typeface="Calibri"/>
                <a:cs typeface="Calibri"/>
                <a:sym typeface="Calibri"/>
              </a:rPr>
              <a:t> 5                                      </a:t>
            </a:r>
          </a:p>
          <a:p>
            <a:pPr indent="0" lvl="0" marL="0" marR="0" rtl="0" algn="ctr">
              <a:lnSpc>
                <a:spcPct val="100000"/>
              </a:lnSpc>
              <a:spcBef>
                <a:spcPts val="0"/>
              </a:spcBef>
              <a:spcAft>
                <a:spcPts val="0"/>
              </a:spcAft>
              <a:buClr>
                <a:schemeClr val="dk1"/>
              </a:buClr>
              <a:buSzPct val="25000"/>
              <a:buFont typeface="Calibri"/>
              <a:buNone/>
            </a:pPr>
            <a:r>
              <a:rPr b="1" i="0" lang="en-US" sz="2000" u="none" cap="none" strike="noStrike">
                <a:solidFill>
                  <a:schemeClr val="dk1"/>
                </a:solidFill>
                <a:latin typeface="Calibri"/>
                <a:ea typeface="Calibri"/>
                <a:cs typeface="Calibri"/>
                <a:sym typeface="Calibri"/>
              </a:rPr>
              <a:t> </a:t>
            </a:r>
            <a:r>
              <a:rPr b="1" i="0" lang="en-US" sz="1600" u="none" cap="none" strike="noStrike">
                <a:solidFill>
                  <a:schemeClr val="dk1"/>
                </a:solidFill>
                <a:latin typeface="Calibri"/>
                <a:ea typeface="Calibri"/>
                <a:cs typeface="Calibri"/>
                <a:sym typeface="Calibri"/>
              </a:rPr>
              <a:t>Новый механизм биолюминесценции высших грибов и стереоселективный синтез углеродного скелета паналя – терпеноида из биолюминесцентных грибов Panellus stipticus</a:t>
            </a:r>
          </a:p>
          <a:p>
            <a:pPr indent="0" lvl="0" marL="0" marR="0" rtl="0" algn="ctr">
              <a:lnSpc>
                <a:spcPct val="100000"/>
              </a:lnSpc>
              <a:spcBef>
                <a:spcPts val="0"/>
              </a:spcBef>
              <a:spcAft>
                <a:spcPts val="0"/>
              </a:spcAft>
              <a:buClr>
                <a:schemeClr val="dk1"/>
              </a:buClr>
              <a:buSzPct val="25000"/>
              <a:buFont typeface="Calibri"/>
              <a:buNone/>
            </a:pPr>
            <a:r>
              <a:rPr b="0" i="0" lang="en-US" sz="1600" u="none" cap="none" strike="noStrike">
                <a:solidFill>
                  <a:schemeClr val="dk1"/>
                </a:solidFill>
                <a:latin typeface="Calibri"/>
                <a:ea typeface="Calibri"/>
                <a:cs typeface="Calibri"/>
                <a:sym typeface="Calibri"/>
              </a:rPr>
              <a:t>Группа синтеза природных соединений Ямпольский И.В.</a:t>
            </a:r>
          </a:p>
        </p:txBody>
      </p:sp>
      <p:pic>
        <p:nvPicPr>
          <p:cNvPr id="3266" name="Shape 3266"/>
          <p:cNvPicPr preferRelativeResize="0"/>
          <p:nvPr/>
        </p:nvPicPr>
        <p:blipFill rotWithShape="1">
          <a:blip r:embed="rId3">
            <a:alphaModFix/>
          </a:blip>
          <a:srcRect b="0" l="0" r="0" t="0"/>
          <a:stretch/>
        </p:blipFill>
        <p:spPr>
          <a:xfrm>
            <a:off x="1908175" y="1412875"/>
            <a:ext cx="4976812" cy="36036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70" name="Shape 3270"/>
        <p:cNvGrpSpPr/>
        <p:nvPr/>
      </p:nvGrpSpPr>
      <p:grpSpPr>
        <a:xfrm>
          <a:off x="0" y="0"/>
          <a:ext cx="0" cy="0"/>
          <a:chOff x="0" y="0"/>
          <a:chExt cx="0" cy="0"/>
        </a:xfrm>
      </p:grpSpPr>
      <p:pic>
        <p:nvPicPr>
          <p:cNvPr id="3271" name="Shape 3271"/>
          <p:cNvPicPr preferRelativeResize="0"/>
          <p:nvPr/>
        </p:nvPicPr>
        <p:blipFill rotWithShape="1">
          <a:blip r:embed="rId3">
            <a:alphaModFix/>
          </a:blip>
          <a:srcRect b="0" l="0" r="0" t="0"/>
          <a:stretch/>
        </p:blipFill>
        <p:spPr>
          <a:xfrm>
            <a:off x="1476375" y="908050"/>
            <a:ext cx="5532435" cy="337502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75" name="Shape 3275"/>
        <p:cNvGrpSpPr/>
        <p:nvPr/>
      </p:nvGrpSpPr>
      <p:grpSpPr>
        <a:xfrm>
          <a:off x="0" y="0"/>
          <a:ext cx="0" cy="0"/>
          <a:chOff x="0" y="0"/>
          <a:chExt cx="0" cy="0"/>
        </a:xfrm>
      </p:grpSpPr>
      <p:sp>
        <p:nvSpPr>
          <p:cNvPr id="3276" name="Shape 3276"/>
          <p:cNvSpPr txBox="1"/>
          <p:nvPr/>
        </p:nvSpPr>
        <p:spPr>
          <a:xfrm>
            <a:off x="395287" y="333375"/>
            <a:ext cx="8497886" cy="2308225"/>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 6                                                </a:t>
            </a:r>
          </a:p>
          <a:p>
            <a:pPr indent="0" lvl="0" marL="0" marR="0" rtl="0" algn="l">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Секретируемый белок Noggin4 - дальнодействующий ингибитор Wnt8</a:t>
            </a:r>
          </a:p>
          <a:p>
            <a:pPr indent="0" lvl="0" marL="0" marR="0" rtl="0" algn="l">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Лаборатория молекулярных основ эмбриогенеза ИБХ,</a:t>
            </a:r>
            <a:r>
              <a:rPr b="0" i="0" lang="en-US" sz="1800" u="none" cap="none" strike="noStrike">
                <a:solidFill>
                  <a:schemeClr val="dk1"/>
                </a:solidFill>
                <a:latin typeface="Calibri"/>
                <a:ea typeface="Calibri"/>
                <a:cs typeface="Calibri"/>
                <a:sym typeface="Calibri"/>
              </a:rPr>
              <a:t> Ф.М. Ерошкин, А.М. Нестеренко, А.В. Бородулин, Н.Ю. Мартынова, Г.В. Ермакова, Ф.К. Гиоева, Е.Е. Орлов, А.В. Байрамов, А.Г. Зарайский.</a:t>
            </a:r>
          </a:p>
          <a:p>
            <a:pPr indent="0" lvl="0" marL="0" marR="0" rtl="0" algn="l">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Лаборатория биофотоники ИБХ, </a:t>
            </a:r>
            <a:r>
              <a:rPr b="0" i="0" lang="en-US" sz="1800" u="none" cap="none" strike="noStrike">
                <a:solidFill>
                  <a:schemeClr val="dk1"/>
                </a:solidFill>
                <a:latin typeface="Calibri"/>
                <a:ea typeface="Calibri"/>
                <a:cs typeface="Calibri"/>
                <a:sym typeface="Calibri"/>
              </a:rPr>
              <a:t> К.А. Лукьянов</a:t>
            </a:r>
          </a:p>
          <a:p>
            <a:pPr indent="0" lvl="0" marL="0" marR="0" rtl="0" algn="l">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Лаборатория  биокатализа ИБХ РАН</a:t>
            </a:r>
            <a:r>
              <a:rPr b="0" i="0" lang="en-US" sz="1800" u="none" cap="none" strike="noStrike">
                <a:solidFill>
                  <a:schemeClr val="dk1"/>
                </a:solidFill>
                <a:latin typeface="Calibri"/>
                <a:ea typeface="Calibri"/>
                <a:cs typeface="Calibri"/>
                <a:sym typeface="Calibri"/>
              </a:rPr>
              <a:t>, А.А. Белогуров</a:t>
            </a:r>
          </a:p>
          <a:p>
            <a:pPr indent="0" lvl="0" marL="0" marR="0" rtl="0" algn="l">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 </a:t>
            </a:r>
          </a:p>
        </p:txBody>
      </p:sp>
      <p:pic>
        <p:nvPicPr>
          <p:cNvPr id="3277" name="Shape 3277"/>
          <p:cNvPicPr preferRelativeResize="0"/>
          <p:nvPr/>
        </p:nvPicPr>
        <p:blipFill rotWithShape="1">
          <a:blip r:embed="rId3">
            <a:alphaModFix/>
          </a:blip>
          <a:srcRect b="0" l="0" r="0" t="0"/>
          <a:stretch/>
        </p:blipFill>
        <p:spPr>
          <a:xfrm>
            <a:off x="1547812" y="2492375"/>
            <a:ext cx="5021260" cy="423703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81" name="Shape 3281"/>
        <p:cNvGrpSpPr/>
        <p:nvPr/>
      </p:nvGrpSpPr>
      <p:grpSpPr>
        <a:xfrm>
          <a:off x="0" y="0"/>
          <a:ext cx="0" cy="0"/>
          <a:chOff x="0" y="0"/>
          <a:chExt cx="0" cy="0"/>
        </a:xfrm>
      </p:grpSpPr>
      <p:sp>
        <p:nvSpPr>
          <p:cNvPr id="3282" name="Shape 3282"/>
          <p:cNvSpPr txBox="1"/>
          <p:nvPr/>
        </p:nvSpPr>
        <p:spPr>
          <a:xfrm>
            <a:off x="468312" y="260350"/>
            <a:ext cx="8207375" cy="20320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 7                                              </a:t>
            </a:r>
          </a:p>
          <a:p>
            <a:pPr indent="0" lvl="0" marL="0" marR="0" rtl="0" algn="ctr">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Концепция виртуального созревания антител на основе QM/MM расчетов реакций деградации антигенов</a:t>
            </a:r>
          </a:p>
          <a:p>
            <a:pPr indent="0" lvl="0" marL="0" marR="0" rtl="0" algn="l">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Группа комбинаторных методов конструирования биокатализаторов, </a:t>
            </a:r>
          </a:p>
          <a:p>
            <a:pPr indent="0" lvl="0" marL="0" marR="0" rtl="0" algn="l">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Смирнов И.В.</a:t>
            </a:r>
          </a:p>
          <a:p>
            <a:pPr indent="0" lvl="0" marL="0" marR="0" rtl="0" algn="l">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Лаборатория биокатализа, Степанова А.В., Белогуров А.А., Куркова И.Н., Пономаренко Н.А., Габибов А.Г.</a:t>
            </a:r>
          </a:p>
        </p:txBody>
      </p:sp>
      <p:pic>
        <p:nvPicPr>
          <p:cNvPr id="3283" name="Shape 3283"/>
          <p:cNvPicPr preferRelativeResize="0"/>
          <p:nvPr/>
        </p:nvPicPr>
        <p:blipFill rotWithShape="1">
          <a:blip r:embed="rId3">
            <a:alphaModFix/>
          </a:blip>
          <a:srcRect b="0" l="0" r="0" t="0"/>
          <a:stretch/>
        </p:blipFill>
        <p:spPr>
          <a:xfrm>
            <a:off x="1476375" y="2274884"/>
            <a:ext cx="5478459" cy="4305299"/>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87" name="Shape 3287"/>
        <p:cNvGrpSpPr/>
        <p:nvPr/>
      </p:nvGrpSpPr>
      <p:grpSpPr>
        <a:xfrm>
          <a:off x="0" y="0"/>
          <a:ext cx="0" cy="0"/>
          <a:chOff x="0" y="0"/>
          <a:chExt cx="0" cy="0"/>
        </a:xfrm>
      </p:grpSpPr>
      <p:sp>
        <p:nvSpPr>
          <p:cNvPr id="3288" name="Shape 3288"/>
          <p:cNvSpPr txBox="1"/>
          <p:nvPr/>
        </p:nvSpPr>
        <p:spPr>
          <a:xfrm>
            <a:off x="539750" y="260350"/>
            <a:ext cx="8280399" cy="2586036"/>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 8                                   </a:t>
            </a:r>
          </a:p>
          <a:p>
            <a:pPr indent="0" lvl="0" marL="0" marR="0" rtl="0" algn="l">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Структурная реорганизации нуклеосом под действием белкового фактора FACT</a:t>
            </a:r>
          </a:p>
          <a:p>
            <a:pPr indent="0" lvl="0" marL="0" marR="0" rtl="0" algn="l">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Лаборатория оптической микроскопии и спектроскопии биомолекул, А.В.Феофанов</a:t>
            </a:r>
          </a:p>
          <a:p>
            <a:pPr indent="0" lvl="0" marL="0" marR="0" rtl="0" algn="l">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Отдел биоинженерии, К.С. Кудряшова,  М.П.Кирпичников</a:t>
            </a:r>
          </a:p>
          <a:p>
            <a:pPr indent="0" lvl="0" marL="0" marR="0" rtl="0" algn="l">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Работа выполнена совместно с сотрудниками Биологического факультета МГУ имени М.В.Ломоносова (М.Е. Валиева, Г.А. Армеев, Н.С. Герасимова, А.К. Шайтан), Института биологии гена РАН (П.Г. Георгиев), University of Utah, USA (T. Formosa, L.L. McCullough), Fox Chase Cancer Center, USA  (V.M. Studitsky, O.I. Kulaeva)</a:t>
            </a:r>
          </a:p>
        </p:txBody>
      </p:sp>
      <p:pic>
        <p:nvPicPr>
          <p:cNvPr descr="FRET_Fig1" id="3289" name="Shape 3289"/>
          <p:cNvPicPr preferRelativeResize="0"/>
          <p:nvPr/>
        </p:nvPicPr>
        <p:blipFill rotWithShape="1">
          <a:blip r:embed="rId3">
            <a:alphaModFix/>
          </a:blip>
          <a:srcRect b="0" l="0" r="0" t="0"/>
          <a:stretch/>
        </p:blipFill>
        <p:spPr>
          <a:xfrm>
            <a:off x="2268534" y="3068634"/>
            <a:ext cx="3535362" cy="21717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93" name="Shape 3293"/>
        <p:cNvGrpSpPr/>
        <p:nvPr/>
      </p:nvGrpSpPr>
      <p:grpSpPr>
        <a:xfrm>
          <a:off x="0" y="0"/>
          <a:ext cx="0" cy="0"/>
          <a:chOff x="0" y="0"/>
          <a:chExt cx="0" cy="0"/>
        </a:xfrm>
      </p:grpSpPr>
      <p:sp>
        <p:nvSpPr>
          <p:cNvPr id="3294" name="Shape 3294"/>
          <p:cNvSpPr txBox="1"/>
          <p:nvPr/>
        </p:nvSpPr>
        <p:spPr>
          <a:xfrm>
            <a:off x="539750" y="333375"/>
            <a:ext cx="8208962" cy="2030412"/>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 9                                             </a:t>
            </a:r>
          </a:p>
          <a:p>
            <a:pPr indent="0" lvl="0" marL="0" marR="0" rtl="0" algn="l">
              <a:lnSpc>
                <a:spcPct val="100000"/>
              </a:lnSpc>
              <a:spcBef>
                <a:spcPts val="0"/>
              </a:spcBef>
              <a:spcAft>
                <a:spcPts val="0"/>
              </a:spcAft>
              <a:buClr>
                <a:schemeClr val="dk1"/>
              </a:buClr>
              <a:buSzPct val="25000"/>
              <a:buFont typeface="Calibri"/>
              <a:buNone/>
            </a:pPr>
            <a:r>
              <a:rPr b="1" i="0" lang="en-US" sz="1800" u="none" cap="none" strike="noStrike">
                <a:solidFill>
                  <a:schemeClr val="dk1"/>
                </a:solidFill>
                <a:latin typeface="Calibri"/>
                <a:ea typeface="Calibri"/>
                <a:cs typeface="Calibri"/>
                <a:sym typeface="Calibri"/>
              </a:rPr>
              <a:t>Метод массированного безошибочного анализа репертуаров полноразмерных вариабельных участков генов иммуноглобулинов </a:t>
            </a:r>
          </a:p>
          <a:p>
            <a:pPr indent="0" lvl="0" marL="0" marR="0" rtl="0" algn="l">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Лаборатория геномики адаптивного иммунитета, Турчанинова МА, Британова ОВ, Шугай М, Егоров ЕС, Киргизова В, Мерзляк ЕМ, Староверов ДБ, Блотин ДА, Израельсон М, Чудаков ДМ </a:t>
            </a:r>
          </a:p>
          <a:p>
            <a:pPr indent="0" lvl="0" marL="0" marR="0" rtl="0" algn="l">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Лаборатория сравнительной и функциональной геномики, Мамедов И.З.</a:t>
            </a:r>
          </a:p>
        </p:txBody>
      </p:sp>
      <p:pic>
        <p:nvPicPr>
          <p:cNvPr id="3295" name="Shape 3295"/>
          <p:cNvPicPr preferRelativeResize="0"/>
          <p:nvPr/>
        </p:nvPicPr>
        <p:blipFill rotWithShape="1">
          <a:blip r:embed="rId3">
            <a:alphaModFix/>
          </a:blip>
          <a:srcRect b="0" l="0" r="0" t="0"/>
          <a:stretch/>
        </p:blipFill>
        <p:spPr>
          <a:xfrm>
            <a:off x="1331912" y="2997200"/>
            <a:ext cx="5889623" cy="242252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99" name="Shape 3299"/>
        <p:cNvGrpSpPr/>
        <p:nvPr/>
      </p:nvGrpSpPr>
      <p:grpSpPr>
        <a:xfrm>
          <a:off x="0" y="0"/>
          <a:ext cx="0" cy="0"/>
          <a:chOff x="0" y="0"/>
          <a:chExt cx="0" cy="0"/>
        </a:xfrm>
      </p:grpSpPr>
      <p:sp>
        <p:nvSpPr>
          <p:cNvPr id="3300" name="Shape 3300"/>
          <p:cNvSpPr txBox="1"/>
          <p:nvPr>
            <p:ph type="ctrTitle"/>
          </p:nvPr>
        </p:nvSpPr>
        <p:spPr>
          <a:xfrm>
            <a:off x="866775" y="2100259"/>
            <a:ext cx="6618287" cy="2676525"/>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lt2"/>
              </a:buClr>
              <a:buSzPct val="25000"/>
              <a:buFont typeface="Cambria"/>
              <a:buNone/>
            </a:pPr>
            <a:r>
              <a:rPr b="1" i="0" lang="en-US" sz="4900" u="none" cap="none" strike="noStrike">
                <a:solidFill>
                  <a:schemeClr val="lt2"/>
                </a:solidFill>
                <a:latin typeface="Cambria"/>
                <a:ea typeface="Cambria"/>
                <a:cs typeface="Cambria"/>
                <a:sym typeface="Cambria"/>
              </a:rPr>
              <a:t>АНАЛИЗ ПУБЛИКАЦИОННОЙ АКТИВНОСТИ ИБХ РАН </a:t>
            </a:r>
            <a:br>
              <a:rPr b="1" i="0" lang="en-US" sz="4900" u="none" cap="none" strike="noStrike">
                <a:solidFill>
                  <a:schemeClr val="lt2"/>
                </a:solidFill>
                <a:latin typeface="Cambria"/>
                <a:ea typeface="Cambria"/>
                <a:cs typeface="Cambria"/>
                <a:sym typeface="Cambria"/>
              </a:rPr>
            </a:br>
            <a:r>
              <a:rPr b="1" i="0" lang="en-US" sz="4900" u="none" cap="none" strike="noStrike">
                <a:solidFill>
                  <a:schemeClr val="lt2"/>
                </a:solidFill>
                <a:latin typeface="Cambria"/>
                <a:ea typeface="Cambria"/>
                <a:cs typeface="Cambria"/>
                <a:sym typeface="Cambria"/>
              </a:rPr>
              <a:t>В 2016 ГОДУ</a:t>
            </a: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04" name="Shape 3304"/>
        <p:cNvGrpSpPr/>
        <p:nvPr/>
      </p:nvGrpSpPr>
      <p:grpSpPr>
        <a:xfrm>
          <a:off x="0" y="0"/>
          <a:ext cx="0" cy="0"/>
          <a:chOff x="0" y="0"/>
          <a:chExt cx="0" cy="0"/>
        </a:xfrm>
      </p:grpSpPr>
      <p:pic>
        <p:nvPicPr>
          <p:cNvPr id="3305" name="Shape 3305"/>
          <p:cNvPicPr preferRelativeResize="0"/>
          <p:nvPr/>
        </p:nvPicPr>
        <p:blipFill rotWithShape="1">
          <a:blip r:embed="rId3">
            <a:alphaModFix/>
          </a:blip>
          <a:srcRect b="13563" l="5241" r="4048" t="7048"/>
          <a:stretch/>
        </p:blipFill>
        <p:spPr>
          <a:xfrm>
            <a:off x="725487" y="247650"/>
            <a:ext cx="7827961" cy="645795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09" name="Shape 3309"/>
        <p:cNvGrpSpPr/>
        <p:nvPr/>
      </p:nvGrpSpPr>
      <p:grpSpPr>
        <a:xfrm>
          <a:off x="0" y="0"/>
          <a:ext cx="0" cy="0"/>
          <a:chOff x="0" y="0"/>
          <a:chExt cx="0" cy="0"/>
        </a:xfrm>
      </p:grpSpPr>
      <p:pic>
        <p:nvPicPr>
          <p:cNvPr id="3310" name="Shape 3310"/>
          <p:cNvPicPr preferRelativeResize="0"/>
          <p:nvPr/>
        </p:nvPicPr>
        <p:blipFill rotWithShape="1">
          <a:blip r:embed="rId3">
            <a:alphaModFix/>
          </a:blip>
          <a:srcRect b="12794" l="4047" r="4483" t="5363"/>
          <a:stretch/>
        </p:blipFill>
        <p:spPr>
          <a:xfrm>
            <a:off x="819150" y="284162"/>
            <a:ext cx="7700961" cy="6494462"/>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14" name="Shape 3314"/>
        <p:cNvGrpSpPr/>
        <p:nvPr/>
      </p:nvGrpSpPr>
      <p:grpSpPr>
        <a:xfrm>
          <a:off x="0" y="0"/>
          <a:ext cx="0" cy="0"/>
          <a:chOff x="0" y="0"/>
          <a:chExt cx="0" cy="0"/>
        </a:xfrm>
      </p:grpSpPr>
      <p:pic>
        <p:nvPicPr>
          <p:cNvPr id="3315" name="Shape 3315"/>
          <p:cNvPicPr preferRelativeResize="0"/>
          <p:nvPr/>
        </p:nvPicPr>
        <p:blipFill rotWithShape="1">
          <a:blip r:embed="rId3">
            <a:alphaModFix/>
          </a:blip>
          <a:srcRect b="17394" l="3830" r="3289" t="6741"/>
          <a:stretch/>
        </p:blipFill>
        <p:spPr>
          <a:xfrm>
            <a:off x="595312" y="379412"/>
            <a:ext cx="8051799" cy="620077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19" name="Shape 3319"/>
        <p:cNvGrpSpPr/>
        <p:nvPr/>
      </p:nvGrpSpPr>
      <p:grpSpPr>
        <a:xfrm>
          <a:off x="0" y="0"/>
          <a:ext cx="0" cy="0"/>
          <a:chOff x="0" y="0"/>
          <a:chExt cx="0" cy="0"/>
        </a:xfrm>
      </p:grpSpPr>
      <p:pic>
        <p:nvPicPr>
          <p:cNvPr id="3320" name="Shape 3320"/>
          <p:cNvPicPr preferRelativeResize="0"/>
          <p:nvPr/>
        </p:nvPicPr>
        <p:blipFill rotWithShape="1">
          <a:blip r:embed="rId3">
            <a:alphaModFix/>
          </a:blip>
          <a:srcRect b="31184" l="4374" r="4266" t="6283"/>
          <a:stretch/>
        </p:blipFill>
        <p:spPr>
          <a:xfrm>
            <a:off x="606425" y="819150"/>
            <a:ext cx="7899400" cy="5097462"/>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24" name="Shape 3324"/>
        <p:cNvGrpSpPr/>
        <p:nvPr/>
      </p:nvGrpSpPr>
      <p:grpSpPr>
        <a:xfrm>
          <a:off x="0" y="0"/>
          <a:ext cx="0" cy="0"/>
          <a:chOff x="0" y="0"/>
          <a:chExt cx="0" cy="0"/>
        </a:xfrm>
      </p:grpSpPr>
      <p:pic>
        <p:nvPicPr>
          <p:cNvPr id="3325" name="Shape 3325"/>
          <p:cNvPicPr preferRelativeResize="0"/>
          <p:nvPr/>
        </p:nvPicPr>
        <p:blipFill rotWithShape="1">
          <a:blip r:embed="rId3">
            <a:alphaModFix/>
          </a:blip>
          <a:srcRect b="45899" l="4591" r="3509" t="5517"/>
          <a:stretch/>
        </p:blipFill>
        <p:spPr>
          <a:xfrm>
            <a:off x="1379537" y="1576387"/>
            <a:ext cx="6684961" cy="333216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29" name="Shape 3329"/>
        <p:cNvGrpSpPr/>
        <p:nvPr/>
      </p:nvGrpSpPr>
      <p:grpSpPr>
        <a:xfrm>
          <a:off x="0" y="0"/>
          <a:ext cx="0" cy="0"/>
          <a:chOff x="0" y="0"/>
          <a:chExt cx="0" cy="0"/>
        </a:xfrm>
      </p:grpSpPr>
      <p:pic>
        <p:nvPicPr>
          <p:cNvPr id="3330" name="Shape 3330"/>
          <p:cNvPicPr preferRelativeResize="0"/>
          <p:nvPr/>
        </p:nvPicPr>
        <p:blipFill rotWithShape="1">
          <a:blip r:embed="rId3">
            <a:alphaModFix/>
          </a:blip>
          <a:srcRect b="6820" l="6109" r="8056" t="5517"/>
          <a:stretch/>
        </p:blipFill>
        <p:spPr>
          <a:xfrm>
            <a:off x="1063625" y="115884"/>
            <a:ext cx="6778625" cy="6526212"/>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35" name="Shape 3335"/>
        <p:cNvGrpSpPr/>
        <p:nvPr/>
      </p:nvGrpSpPr>
      <p:grpSpPr>
        <a:xfrm>
          <a:off x="0" y="0"/>
          <a:ext cx="0" cy="0"/>
          <a:chOff x="0" y="0"/>
          <a:chExt cx="0" cy="0"/>
        </a:xfrm>
      </p:grpSpPr>
      <p:pic>
        <p:nvPicPr>
          <p:cNvPr id="3336" name="Shape 3336"/>
          <p:cNvPicPr preferRelativeResize="0"/>
          <p:nvPr/>
        </p:nvPicPr>
        <p:blipFill rotWithShape="1">
          <a:blip r:embed="rId3">
            <a:alphaModFix/>
          </a:blip>
          <a:srcRect b="0" l="0" r="0" t="0"/>
          <a:stretch/>
        </p:blipFill>
        <p:spPr>
          <a:xfrm>
            <a:off x="0" y="1212974"/>
            <a:ext cx="8862499" cy="573832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40" name="Shape 3340"/>
        <p:cNvGrpSpPr/>
        <p:nvPr/>
      </p:nvGrpSpPr>
      <p:grpSpPr>
        <a:xfrm>
          <a:off x="0" y="0"/>
          <a:ext cx="0" cy="0"/>
          <a:chOff x="0" y="0"/>
          <a:chExt cx="0" cy="0"/>
        </a:xfrm>
      </p:grpSpPr>
      <p:sp>
        <p:nvSpPr>
          <p:cNvPr id="3341" name="Shape 3341"/>
          <p:cNvSpPr txBox="1"/>
          <p:nvPr>
            <p:ph idx="4294967295" type="title"/>
          </p:nvPr>
        </p:nvSpPr>
        <p:spPr>
          <a:xfrm>
            <a:off x="1271587" y="706437"/>
            <a:ext cx="6572248" cy="728661"/>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70C0"/>
              </a:buClr>
              <a:buSzPct val="25000"/>
              <a:buFont typeface="Cambria"/>
              <a:buNone/>
            </a:pPr>
            <a:r>
              <a:rPr b="1" i="0" lang="en-US" sz="2500" u="none" cap="none" strike="noStrike">
                <a:solidFill>
                  <a:srgbClr val="0070C0"/>
                </a:solidFill>
                <a:latin typeface="Cambria"/>
                <a:ea typeface="Cambria"/>
                <a:cs typeface="Cambria"/>
                <a:sym typeface="Cambria"/>
              </a:rPr>
              <a:t>РЕЙТИНГ  ПУБЛИКАЦИЙ  ЛАБОРАТОРИЙ </a:t>
            </a:r>
            <a:br>
              <a:rPr b="1" i="0" lang="en-US" sz="2500" u="none" cap="none" strike="noStrike">
                <a:solidFill>
                  <a:srgbClr val="0070C0"/>
                </a:solidFill>
                <a:latin typeface="Cambria"/>
                <a:ea typeface="Cambria"/>
                <a:cs typeface="Cambria"/>
                <a:sym typeface="Cambria"/>
              </a:rPr>
            </a:br>
            <a:r>
              <a:rPr b="1" i="0" lang="en-US" sz="2500" u="none" cap="none" strike="noStrike">
                <a:solidFill>
                  <a:srgbClr val="0070C0"/>
                </a:solidFill>
                <a:latin typeface="Cambria"/>
                <a:ea typeface="Cambria"/>
                <a:cs typeface="Cambria"/>
                <a:sym typeface="Cambria"/>
              </a:rPr>
              <a:t>С  ОБЩИМ  ИФ&gt;20 </a:t>
            </a:r>
          </a:p>
        </p:txBody>
      </p:sp>
      <p:pic>
        <p:nvPicPr>
          <p:cNvPr id="3342" name="Shape 3342"/>
          <p:cNvPicPr preferRelativeResize="0"/>
          <p:nvPr/>
        </p:nvPicPr>
        <p:blipFill rotWithShape="1">
          <a:blip r:embed="rId3">
            <a:alphaModFix/>
          </a:blip>
          <a:srcRect b="0" l="0" r="0" t="0"/>
          <a:stretch/>
        </p:blipFill>
        <p:spPr>
          <a:xfrm>
            <a:off x="1731959" y="1603375"/>
            <a:ext cx="5649909" cy="4870448"/>
          </a:xfrm>
          <a:prstGeom prst="rect">
            <a:avLst/>
          </a:prstGeom>
          <a:noFill/>
          <a:ln>
            <a:noFill/>
          </a:ln>
        </p:spPr>
      </p:pic>
      <p:sp>
        <p:nvSpPr>
          <p:cNvPr id="3343" name="Shape 3343"/>
          <p:cNvSpPr txBox="1"/>
          <p:nvPr/>
        </p:nvSpPr>
        <p:spPr>
          <a:xfrm>
            <a:off x="484187" y="706437"/>
            <a:ext cx="1136649" cy="58578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70C0"/>
              </a:buClr>
              <a:buSzPct val="25000"/>
              <a:buFont typeface="Century Gothic"/>
              <a:buNone/>
            </a:pPr>
            <a:r>
              <a:rPr b="1" i="0" lang="en-US" sz="3200" u="none" cap="none" strike="noStrike">
                <a:solidFill>
                  <a:srgbClr val="0070C0"/>
                </a:solidFill>
                <a:latin typeface="Century Gothic"/>
                <a:ea typeface="Century Gothic"/>
                <a:cs typeface="Century Gothic"/>
                <a:sym typeface="Century Gothic"/>
              </a:rPr>
              <a:t>2015</a:t>
            </a: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47" name="Shape 3347"/>
        <p:cNvGrpSpPr/>
        <p:nvPr/>
      </p:nvGrpSpPr>
      <p:grpSpPr>
        <a:xfrm>
          <a:off x="0" y="0"/>
          <a:ext cx="0" cy="0"/>
          <a:chOff x="0" y="0"/>
          <a:chExt cx="0" cy="0"/>
        </a:xfrm>
      </p:grpSpPr>
      <p:pic>
        <p:nvPicPr>
          <p:cNvPr id="3348" name="Shape 3348"/>
          <p:cNvPicPr preferRelativeResize="0"/>
          <p:nvPr/>
        </p:nvPicPr>
        <p:blipFill rotWithShape="1">
          <a:blip r:embed="rId3">
            <a:alphaModFix/>
          </a:blip>
          <a:srcRect b="3601" l="3506" r="3395" t="5671"/>
          <a:stretch/>
        </p:blipFill>
        <p:spPr>
          <a:xfrm>
            <a:off x="582612" y="104775"/>
            <a:ext cx="7245348" cy="6656387"/>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52" name="Shape 3352"/>
        <p:cNvGrpSpPr/>
        <p:nvPr/>
      </p:nvGrpSpPr>
      <p:grpSpPr>
        <a:xfrm>
          <a:off x="0" y="0"/>
          <a:ext cx="0" cy="0"/>
          <a:chOff x="0" y="0"/>
          <a:chExt cx="0" cy="0"/>
        </a:xfrm>
      </p:grpSpPr>
      <p:pic>
        <p:nvPicPr>
          <p:cNvPr id="3353" name="Shape 3353"/>
          <p:cNvPicPr preferRelativeResize="0"/>
          <p:nvPr/>
        </p:nvPicPr>
        <p:blipFill rotWithShape="1">
          <a:blip r:embed="rId3">
            <a:alphaModFix/>
          </a:blip>
          <a:srcRect b="6205" l="6109" r="8167" t="5517"/>
          <a:stretch/>
        </p:blipFill>
        <p:spPr>
          <a:xfrm>
            <a:off x="946150" y="157159"/>
            <a:ext cx="6900861" cy="6700836"/>
          </a:xfrm>
          <a:prstGeom prst="rect">
            <a:avLst/>
          </a:prstGeom>
          <a:noFill/>
          <a:ln>
            <a:noFill/>
          </a:ln>
        </p:spPr>
      </p:pic>
      <p:sp>
        <p:nvSpPr>
          <p:cNvPr id="3354" name="Shape 3354"/>
          <p:cNvSpPr txBox="1"/>
          <p:nvPr/>
        </p:nvSpPr>
        <p:spPr>
          <a:xfrm>
            <a:off x="198434" y="368300"/>
            <a:ext cx="1136649" cy="58578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C00000"/>
              </a:buClr>
              <a:buSzPct val="25000"/>
              <a:buFont typeface="Century Gothic"/>
              <a:buNone/>
            </a:pPr>
            <a:r>
              <a:rPr b="1" i="0" lang="en-US" sz="3200" u="none" cap="none" strike="noStrike">
                <a:solidFill>
                  <a:srgbClr val="C00000"/>
                </a:solidFill>
                <a:latin typeface="Century Gothic"/>
                <a:ea typeface="Century Gothic"/>
                <a:cs typeface="Century Gothic"/>
                <a:sym typeface="Century Gothic"/>
              </a:rPr>
              <a:t>2016</a:t>
            </a: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58" name="Shape 3358"/>
        <p:cNvGrpSpPr/>
        <p:nvPr/>
      </p:nvGrpSpPr>
      <p:grpSpPr>
        <a:xfrm>
          <a:off x="0" y="0"/>
          <a:ext cx="0" cy="0"/>
          <a:chOff x="0" y="0"/>
          <a:chExt cx="0" cy="0"/>
        </a:xfrm>
      </p:grpSpPr>
      <p:pic>
        <p:nvPicPr>
          <p:cNvPr id="3359" name="Shape 3359"/>
          <p:cNvPicPr preferRelativeResize="0"/>
          <p:nvPr/>
        </p:nvPicPr>
        <p:blipFill rotWithShape="1">
          <a:blip r:embed="rId3">
            <a:alphaModFix/>
          </a:blip>
          <a:srcRect b="19540" l="3506" r="3507" t="7203"/>
          <a:stretch/>
        </p:blipFill>
        <p:spPr>
          <a:xfrm>
            <a:off x="654050" y="598487"/>
            <a:ext cx="8008935" cy="5949947"/>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63" name="Shape 3363"/>
        <p:cNvGrpSpPr/>
        <p:nvPr/>
      </p:nvGrpSpPr>
      <p:grpSpPr>
        <a:xfrm>
          <a:off x="0" y="0"/>
          <a:ext cx="0" cy="0"/>
          <a:chOff x="0" y="0"/>
          <a:chExt cx="0" cy="0"/>
        </a:xfrm>
      </p:grpSpPr>
      <p:pic>
        <p:nvPicPr>
          <p:cNvPr id="3364" name="Shape 3364"/>
          <p:cNvPicPr preferRelativeResize="0"/>
          <p:nvPr/>
        </p:nvPicPr>
        <p:blipFill rotWithShape="1">
          <a:blip r:embed="rId3">
            <a:alphaModFix/>
          </a:blip>
          <a:srcRect b="4826" l="5351" r="5131" t="13487"/>
          <a:stretch/>
        </p:blipFill>
        <p:spPr>
          <a:xfrm>
            <a:off x="882650" y="484187"/>
            <a:ext cx="7464425" cy="6421437"/>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68" name="Shape 3368"/>
        <p:cNvGrpSpPr/>
        <p:nvPr/>
      </p:nvGrpSpPr>
      <p:grpSpPr>
        <a:xfrm>
          <a:off x="0" y="0"/>
          <a:ext cx="0" cy="0"/>
          <a:chOff x="0" y="0"/>
          <a:chExt cx="0" cy="0"/>
        </a:xfrm>
      </p:grpSpPr>
      <p:sp>
        <p:nvSpPr>
          <p:cNvPr id="3369" name="Shape 3369"/>
          <p:cNvSpPr txBox="1"/>
          <p:nvPr>
            <p:ph type="title"/>
          </p:nvPr>
        </p:nvSpPr>
        <p:spPr>
          <a:xfrm>
            <a:off x="1047750" y="863600"/>
            <a:ext cx="6618287" cy="1379536"/>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lt2"/>
              </a:buClr>
              <a:buSzPct val="25000"/>
              <a:buFont typeface="Cambria"/>
              <a:buNone/>
            </a:pPr>
            <a:r>
              <a:rPr b="1" i="0" lang="en-US" sz="3000" u="none" cap="none" strike="noStrike">
                <a:solidFill>
                  <a:schemeClr val="lt2"/>
                </a:solidFill>
                <a:latin typeface="Cambria"/>
                <a:ea typeface="Cambria"/>
                <a:cs typeface="Cambria"/>
                <a:sym typeface="Cambria"/>
              </a:rPr>
              <a:t>ПУБЛИКАЦИИ СТАТЕЙ СОТРУДНИКОВ ИБХ РАН </a:t>
            </a:r>
            <a:br>
              <a:rPr b="1" i="0" lang="en-US" sz="3000" u="none" cap="none" strike="noStrike">
                <a:solidFill>
                  <a:schemeClr val="lt2"/>
                </a:solidFill>
                <a:latin typeface="Cambria"/>
                <a:ea typeface="Cambria"/>
                <a:cs typeface="Cambria"/>
                <a:sym typeface="Cambria"/>
              </a:rPr>
            </a:br>
            <a:r>
              <a:rPr b="1" i="0" lang="en-US" sz="3000" u="none" cap="none" strike="noStrike">
                <a:solidFill>
                  <a:schemeClr val="lt2"/>
                </a:solidFill>
                <a:latin typeface="Cambria"/>
                <a:ea typeface="Cambria"/>
                <a:cs typeface="Cambria"/>
                <a:sym typeface="Cambria"/>
              </a:rPr>
              <a:t>В ЖУРНАЛАХ С ИФ ВЫШЕ 9</a:t>
            </a:r>
          </a:p>
        </p:txBody>
      </p:sp>
      <p:sp>
        <p:nvSpPr>
          <p:cNvPr id="3370" name="Shape 3370"/>
          <p:cNvSpPr txBox="1"/>
          <p:nvPr>
            <p:ph idx="1" type="body"/>
          </p:nvPr>
        </p:nvSpPr>
        <p:spPr>
          <a:xfrm>
            <a:off x="5462587" y="3768725"/>
            <a:ext cx="3192462" cy="24765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accent1"/>
              </a:buClr>
              <a:buSzPct val="25000"/>
              <a:buFont typeface="Noto Sans Symbols"/>
              <a:buNone/>
            </a:pPr>
            <a:r>
              <a:rPr b="1" i="0" lang="en-US" sz="2400" u="none" cap="none" strike="noStrike">
                <a:solidFill>
                  <a:srgbClr val="00B050"/>
                </a:solidFill>
                <a:latin typeface="Calibri"/>
                <a:ea typeface="Calibri"/>
                <a:cs typeface="Calibri"/>
                <a:sym typeface="Calibri"/>
              </a:rPr>
              <a:t>Опубликовано в 2016 году: </a:t>
            </a:r>
            <a:br>
              <a:rPr b="1" i="0" lang="en-US" sz="2400" u="none" cap="none" strike="noStrike">
                <a:solidFill>
                  <a:srgbClr val="002060"/>
                </a:solidFill>
                <a:latin typeface="Calibri"/>
                <a:ea typeface="Calibri"/>
                <a:cs typeface="Calibri"/>
                <a:sym typeface="Calibri"/>
              </a:rPr>
            </a:br>
            <a:r>
              <a:rPr b="1" i="0" lang="en-US" sz="2400" u="none" cap="none" strike="noStrike">
                <a:solidFill>
                  <a:srgbClr val="C00000"/>
                </a:solidFill>
                <a:latin typeface="Calibri"/>
                <a:ea typeface="Calibri"/>
                <a:cs typeface="Calibri"/>
                <a:sym typeface="Calibri"/>
              </a:rPr>
              <a:t>15 статей с ИФ&gt;9</a:t>
            </a:r>
          </a:p>
          <a:p>
            <a:pPr indent="0" lvl="0" marL="0" marR="0" rtl="0" algn="l">
              <a:lnSpc>
                <a:spcPct val="100000"/>
              </a:lnSpc>
              <a:spcBef>
                <a:spcPts val="1000"/>
              </a:spcBef>
              <a:spcAft>
                <a:spcPts val="0"/>
              </a:spcAft>
              <a:buClr>
                <a:schemeClr val="accent1"/>
              </a:buClr>
              <a:buSzPct val="25000"/>
              <a:buFont typeface="Noto Sans Symbols"/>
              <a:buNone/>
            </a:pPr>
            <a:r>
              <a:rPr b="1" i="0" lang="en-US" sz="2400" u="none" cap="none" strike="noStrike">
                <a:solidFill>
                  <a:srgbClr val="00B050"/>
                </a:solidFill>
                <a:latin typeface="Calibri"/>
                <a:ea typeface="Calibri"/>
                <a:cs typeface="Calibri"/>
                <a:sym typeface="Calibri"/>
              </a:rPr>
              <a:t>Суммарный ИФ по 7 статьям: </a:t>
            </a:r>
            <a:br>
              <a:rPr b="1" i="0" lang="en-US" sz="2400" u="none" cap="none" strike="noStrike">
                <a:solidFill>
                  <a:srgbClr val="002060"/>
                </a:solidFill>
                <a:latin typeface="Calibri"/>
                <a:ea typeface="Calibri"/>
                <a:cs typeface="Calibri"/>
                <a:sym typeface="Calibri"/>
              </a:rPr>
            </a:br>
            <a:r>
              <a:rPr b="1" i="0" lang="en-US" sz="2400" u="none" cap="none" strike="noStrike">
                <a:solidFill>
                  <a:srgbClr val="C00000"/>
                </a:solidFill>
                <a:latin typeface="Calibri"/>
                <a:ea typeface="Calibri"/>
                <a:cs typeface="Calibri"/>
                <a:sym typeface="Calibri"/>
              </a:rPr>
              <a:t>303,97</a:t>
            </a:r>
          </a:p>
          <a:p>
            <a:pPr indent="0" lvl="0" marL="0" marR="0" rtl="0" algn="l">
              <a:lnSpc>
                <a:spcPct val="100000"/>
              </a:lnSpc>
              <a:spcBef>
                <a:spcPts val="1000"/>
              </a:spcBef>
              <a:spcAft>
                <a:spcPts val="0"/>
              </a:spcAft>
              <a:buClr>
                <a:schemeClr val="accent1"/>
              </a:buClr>
              <a:buSzPct val="25000"/>
              <a:buFont typeface="Noto Sans Symbols"/>
              <a:buNone/>
            </a:pPr>
            <a:r>
              <a:t/>
            </a:r>
            <a:endParaRPr b="1" i="0" sz="2400" u="none" cap="none" strike="noStrike">
              <a:solidFill>
                <a:srgbClr val="C00000"/>
              </a:solidFill>
              <a:latin typeface="Calibri"/>
              <a:ea typeface="Calibri"/>
              <a:cs typeface="Calibri"/>
              <a:sym typeface="Calibri"/>
            </a:endParaRPr>
          </a:p>
        </p:txBody>
      </p:sp>
      <p:sp>
        <p:nvSpPr>
          <p:cNvPr id="3371" name="Shape 3371"/>
          <p:cNvSpPr txBox="1"/>
          <p:nvPr/>
        </p:nvSpPr>
        <p:spPr>
          <a:xfrm>
            <a:off x="1876425" y="2406650"/>
            <a:ext cx="915986" cy="46196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FFFFFF"/>
              </a:buClr>
              <a:buSzPct val="25000"/>
              <a:buFont typeface="Cambria"/>
              <a:buNone/>
            </a:pPr>
            <a:r>
              <a:rPr b="1" i="0" lang="en-US" sz="2400" u="none" cap="none" strike="noStrike">
                <a:solidFill>
                  <a:srgbClr val="FFFFFF"/>
                </a:solidFill>
                <a:latin typeface="Cambria"/>
                <a:ea typeface="Cambria"/>
                <a:cs typeface="Cambria"/>
                <a:sym typeface="Cambria"/>
              </a:rPr>
              <a:t>2015</a:t>
            </a:r>
          </a:p>
        </p:txBody>
      </p:sp>
      <p:sp>
        <p:nvSpPr>
          <p:cNvPr id="3372" name="Shape 3372"/>
          <p:cNvSpPr txBox="1"/>
          <p:nvPr/>
        </p:nvSpPr>
        <p:spPr>
          <a:xfrm>
            <a:off x="6175375" y="2316159"/>
            <a:ext cx="915986" cy="46196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FFFFFF"/>
              </a:buClr>
              <a:buSzPct val="25000"/>
              <a:buFont typeface="Cambria"/>
              <a:buNone/>
            </a:pPr>
            <a:r>
              <a:rPr b="1" i="0" lang="en-US" sz="2400" u="none" cap="none" strike="noStrike">
                <a:solidFill>
                  <a:srgbClr val="FFFFFF"/>
                </a:solidFill>
                <a:latin typeface="Cambria"/>
                <a:ea typeface="Cambria"/>
                <a:cs typeface="Cambria"/>
                <a:sym typeface="Cambria"/>
              </a:rPr>
              <a:t>2016</a:t>
            </a:r>
          </a:p>
        </p:txBody>
      </p:sp>
      <p:sp>
        <p:nvSpPr>
          <p:cNvPr id="3373" name="Shape 3373"/>
          <p:cNvSpPr txBox="1"/>
          <p:nvPr/>
        </p:nvSpPr>
        <p:spPr>
          <a:xfrm>
            <a:off x="539750" y="3768725"/>
            <a:ext cx="3346449" cy="24765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2060"/>
              </a:buClr>
              <a:buSzPct val="25000"/>
              <a:buFont typeface="Calibri"/>
              <a:buNone/>
            </a:pPr>
            <a:r>
              <a:rPr b="1" i="0" lang="en-US" sz="2400" u="none" cap="none" strike="noStrike">
                <a:solidFill>
                  <a:srgbClr val="002060"/>
                </a:solidFill>
                <a:latin typeface="Calibri"/>
                <a:ea typeface="Calibri"/>
                <a:cs typeface="Calibri"/>
                <a:sym typeface="Calibri"/>
              </a:rPr>
              <a:t>Опубликовано в 2015 году: </a:t>
            </a:r>
            <a:br>
              <a:rPr b="1" i="0" lang="en-US" sz="2400" u="none" cap="none" strike="noStrike">
                <a:solidFill>
                  <a:srgbClr val="002060"/>
                </a:solidFill>
                <a:latin typeface="Calibri"/>
                <a:ea typeface="Calibri"/>
                <a:cs typeface="Calibri"/>
                <a:sym typeface="Calibri"/>
              </a:rPr>
            </a:br>
            <a:r>
              <a:rPr b="1" i="0" lang="en-US" sz="2400" u="none" cap="none" strike="noStrike">
                <a:solidFill>
                  <a:srgbClr val="C00000"/>
                </a:solidFill>
                <a:latin typeface="Calibri"/>
                <a:ea typeface="Calibri"/>
                <a:cs typeface="Calibri"/>
                <a:sym typeface="Calibri"/>
              </a:rPr>
              <a:t>7 статей с ИФ&gt;9</a:t>
            </a:r>
          </a:p>
          <a:p>
            <a:pPr indent="0" lvl="0" marL="0" marR="0" rtl="0" algn="l">
              <a:lnSpc>
                <a:spcPct val="100000"/>
              </a:lnSpc>
              <a:spcBef>
                <a:spcPts val="1000"/>
              </a:spcBef>
              <a:spcAft>
                <a:spcPts val="0"/>
              </a:spcAft>
              <a:buClr>
                <a:srgbClr val="002060"/>
              </a:buClr>
              <a:buSzPct val="25000"/>
              <a:buFont typeface="Calibri"/>
              <a:buNone/>
            </a:pPr>
            <a:r>
              <a:rPr b="1" i="0" lang="en-US" sz="2400" u="none" cap="none" strike="noStrike">
                <a:solidFill>
                  <a:srgbClr val="002060"/>
                </a:solidFill>
                <a:latin typeface="Calibri"/>
                <a:ea typeface="Calibri"/>
                <a:cs typeface="Calibri"/>
                <a:sym typeface="Calibri"/>
              </a:rPr>
              <a:t>Суммарный ИФ по 7 статьям: </a:t>
            </a:r>
            <a:br>
              <a:rPr b="1" i="0" lang="en-US" sz="2400" u="none" cap="none" strike="noStrike">
                <a:solidFill>
                  <a:srgbClr val="002060"/>
                </a:solidFill>
                <a:latin typeface="Calibri"/>
                <a:ea typeface="Calibri"/>
                <a:cs typeface="Calibri"/>
                <a:sym typeface="Calibri"/>
              </a:rPr>
            </a:br>
            <a:r>
              <a:rPr b="1" i="0" lang="en-US" sz="2400" u="none" cap="none" strike="noStrike">
                <a:solidFill>
                  <a:srgbClr val="C00000"/>
                </a:solidFill>
                <a:latin typeface="Calibri"/>
                <a:ea typeface="Calibri"/>
                <a:cs typeface="Calibri"/>
                <a:sym typeface="Calibri"/>
              </a:rPr>
              <a:t>101,456</a:t>
            </a:r>
          </a:p>
          <a:p>
            <a:pPr indent="0" lvl="0" marL="0" marR="0" rtl="0" algn="l">
              <a:lnSpc>
                <a:spcPct val="100000"/>
              </a:lnSpc>
              <a:spcBef>
                <a:spcPts val="0"/>
              </a:spcBef>
              <a:spcAft>
                <a:spcPts val="0"/>
              </a:spcAft>
              <a:buClr>
                <a:srgbClr val="000000"/>
              </a:buClr>
              <a:buFont typeface="Arial"/>
              <a:buNone/>
            </a:pPr>
            <a:r>
              <a:t/>
            </a:r>
            <a:endParaRPr b="1" i="0" sz="2400" u="none" cap="none" strike="noStrike">
              <a:solidFill>
                <a:srgbClr val="C00000"/>
              </a:solidFill>
              <a:latin typeface="Calibri"/>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77" name="Shape 3377"/>
        <p:cNvGrpSpPr/>
        <p:nvPr/>
      </p:nvGrpSpPr>
      <p:grpSpPr>
        <a:xfrm>
          <a:off x="0" y="0"/>
          <a:ext cx="0" cy="0"/>
          <a:chOff x="0" y="0"/>
          <a:chExt cx="0" cy="0"/>
        </a:xfrm>
      </p:grpSpPr>
      <p:sp>
        <p:nvSpPr>
          <p:cNvPr id="3378" name="Shape 3378"/>
          <p:cNvSpPr txBox="1"/>
          <p:nvPr/>
        </p:nvSpPr>
        <p:spPr>
          <a:xfrm>
            <a:off x="250825" y="1700209"/>
            <a:ext cx="8088312" cy="2401887"/>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FFFF"/>
              </a:buClr>
              <a:buSzPct val="25000"/>
              <a:buFont typeface="Calibri"/>
              <a:buNone/>
            </a:pPr>
            <a:r>
              <a:rPr b="0" i="0" lang="en-US" sz="6600" u="none" cap="none" strike="noStrike">
                <a:solidFill>
                  <a:srgbClr val="FFFFFF"/>
                </a:solidFill>
                <a:latin typeface="Calibri"/>
                <a:ea typeface="Calibri"/>
                <a:cs typeface="Calibri"/>
                <a:sym typeface="Calibri"/>
              </a:rPr>
              <a:t>Благодарности</a:t>
            </a:r>
          </a:p>
          <a:p>
            <a:pPr indent="0" lvl="0" marL="0" marR="0" rtl="0" algn="ctr">
              <a:lnSpc>
                <a:spcPct val="100000"/>
              </a:lnSpc>
              <a:spcBef>
                <a:spcPts val="0"/>
              </a:spcBef>
              <a:spcAft>
                <a:spcPts val="0"/>
              </a:spcAft>
              <a:buClr>
                <a:srgbClr val="FFFFFF"/>
              </a:buClr>
              <a:buSzPct val="25000"/>
              <a:buFont typeface="Calibri"/>
              <a:buNone/>
            </a:pPr>
            <a:r>
              <a:rPr b="0" i="0" lang="en-US" sz="2800" u="none" cap="none" strike="noStrike">
                <a:solidFill>
                  <a:srgbClr val="FFFFFF"/>
                </a:solidFill>
                <a:latin typeface="Calibri"/>
                <a:ea typeface="Calibri"/>
                <a:cs typeface="Calibri"/>
                <a:sym typeface="Calibri"/>
              </a:rPr>
              <a:t>Третьяк М.В.</a:t>
            </a:r>
          </a:p>
          <a:p>
            <a:pPr indent="0" lvl="0" marL="0" marR="0" rtl="0" algn="ctr">
              <a:lnSpc>
                <a:spcPct val="100000"/>
              </a:lnSpc>
              <a:spcBef>
                <a:spcPts val="0"/>
              </a:spcBef>
              <a:spcAft>
                <a:spcPts val="0"/>
              </a:spcAft>
              <a:buClr>
                <a:srgbClr val="FFFFFF"/>
              </a:buClr>
              <a:buSzPct val="25000"/>
              <a:buFont typeface="Calibri"/>
              <a:buNone/>
            </a:pPr>
            <a:r>
              <a:rPr b="0" i="0" lang="en-US" sz="2800" u="none" cap="none" strike="noStrike">
                <a:solidFill>
                  <a:srgbClr val="FFFFFF"/>
                </a:solidFill>
                <a:latin typeface="Calibri"/>
                <a:ea typeface="Calibri"/>
                <a:cs typeface="Calibri"/>
                <a:sym typeface="Calibri"/>
              </a:rPr>
              <a:t>Рогальская А.Л.</a:t>
            </a:r>
          </a:p>
          <a:p>
            <a:pPr indent="0" lvl="0" marL="0" marR="0" rtl="0" algn="ctr">
              <a:lnSpc>
                <a:spcPct val="100000"/>
              </a:lnSpc>
              <a:spcBef>
                <a:spcPts val="0"/>
              </a:spcBef>
              <a:spcAft>
                <a:spcPts val="0"/>
              </a:spcAft>
              <a:buClr>
                <a:srgbClr val="FFFFFF"/>
              </a:buClr>
              <a:buSzPct val="25000"/>
              <a:buFont typeface="Calibri"/>
              <a:buNone/>
            </a:pPr>
            <a:r>
              <a:rPr b="0" i="0" lang="en-US" sz="2800" u="none" cap="none" strike="noStrike">
                <a:solidFill>
                  <a:srgbClr val="FFFFFF"/>
                </a:solidFill>
                <a:latin typeface="Calibri"/>
                <a:ea typeface="Calibri"/>
                <a:cs typeface="Calibri"/>
                <a:sym typeface="Calibri"/>
              </a:rPr>
              <a:t>Кнорре В.Д</a:t>
            </a:r>
            <a:r>
              <a:rPr b="0" i="0" lang="en-US" sz="1800" u="none" cap="none" strike="noStrike">
                <a:solidFill>
                  <a:srgbClr val="FFFFFF"/>
                </a:solidFill>
                <a:latin typeface="Calibri"/>
                <a:ea typeface="Calibri"/>
                <a:cs typeface="Calibri"/>
                <a:sym typeface="Calibri"/>
              </a:rPr>
              <a:t>.</a:t>
            </a:r>
          </a:p>
        </p:txBody>
      </p:sp>
      <p:pic>
        <p:nvPicPr>
          <p:cNvPr id="3379" name="Shape 3379"/>
          <p:cNvPicPr preferRelativeResize="0"/>
          <p:nvPr/>
        </p:nvPicPr>
        <p:blipFill rotWithShape="1">
          <a:blip r:embed="rId3">
            <a:alphaModFix/>
          </a:blip>
          <a:srcRect b="0" l="0" r="0" t="0"/>
          <a:stretch/>
        </p:blipFill>
        <p:spPr>
          <a:xfrm>
            <a:off x="52384" y="476250"/>
            <a:ext cx="652462" cy="99377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2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8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2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6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3_Ясность">
  <a:themeElements>
    <a:clrScheme name="Ясность">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8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20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55_Тема Office">
  <a:themeElements>
    <a:clrScheme name="Тема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13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21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10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name="29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xmlns:r="http://schemas.openxmlformats.org/officeDocument/2006/relationships" name="1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xmlns:r="http://schemas.openxmlformats.org/officeDocument/2006/relationships" name="30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xmlns:r="http://schemas.openxmlformats.org/officeDocument/2006/relationships" name="27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xmlns:r="http://schemas.openxmlformats.org/officeDocument/2006/relationships" name="54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xml><?xml version="1.0" encoding="utf-8"?>
<a:theme xmlns:a="http://schemas.openxmlformats.org/drawingml/2006/main" xmlns:r="http://schemas.openxmlformats.org/officeDocument/2006/relationships" name="22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xml><?xml version="1.0" encoding="utf-8"?>
<a:theme xmlns:a="http://schemas.openxmlformats.org/drawingml/2006/main" xmlns:r="http://schemas.openxmlformats.org/officeDocument/2006/relationships" name="24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xml><?xml version="1.0" encoding="utf-8"?>
<a:theme xmlns:a="http://schemas.openxmlformats.org/drawingml/2006/main" xmlns:r="http://schemas.openxmlformats.org/officeDocument/2006/relationships" name="6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xml><?xml version="1.0" encoding="utf-8"?>
<a:theme xmlns:a="http://schemas.openxmlformats.org/drawingml/2006/main" xmlns:r="http://schemas.openxmlformats.org/officeDocument/2006/relationships" name="15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xml><?xml version="1.0" encoding="utf-8"?>
<a:theme xmlns:a="http://schemas.openxmlformats.org/drawingml/2006/main" xmlns:r="http://schemas.openxmlformats.org/officeDocument/2006/relationships" name="33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2.xml><?xml version="1.0" encoding="utf-8"?>
<a:theme xmlns:a="http://schemas.openxmlformats.org/drawingml/2006/main" xmlns:r="http://schemas.openxmlformats.org/officeDocument/2006/relationships" name="7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3.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4.xml><?xml version="1.0" encoding="utf-8"?>
<a:theme xmlns:a="http://schemas.openxmlformats.org/drawingml/2006/main" xmlns:r="http://schemas.openxmlformats.org/officeDocument/2006/relationships" name="3_Ясность">
  <a:themeElements>
    <a:clrScheme name="Ясность">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5.xml><?xml version="1.0" encoding="utf-8"?>
<a:theme xmlns:a="http://schemas.openxmlformats.org/drawingml/2006/main" xmlns:r="http://schemas.openxmlformats.org/officeDocument/2006/relationships" name="9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6.xml><?xml version="1.0" encoding="utf-8"?>
<a:theme xmlns:a="http://schemas.openxmlformats.org/drawingml/2006/main" xmlns:r="http://schemas.openxmlformats.org/officeDocument/2006/relationships" name="5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7.xml><?xml version="1.0" encoding="utf-8"?>
<a:theme xmlns:a="http://schemas.openxmlformats.org/drawingml/2006/main" xmlns:r="http://schemas.openxmlformats.org/officeDocument/2006/relationships" name="7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8.xml><?xml version="1.0" encoding="utf-8"?>
<a:theme xmlns:a="http://schemas.openxmlformats.org/drawingml/2006/main" xmlns:r="http://schemas.openxmlformats.org/officeDocument/2006/relationships" name="34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9.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0.xml><?xml version="1.0" encoding="utf-8"?>
<a:theme xmlns:a="http://schemas.openxmlformats.org/drawingml/2006/main" xmlns:r="http://schemas.openxmlformats.org/officeDocument/2006/relationships" name="11_Совет директоров">
  <a:themeElements>
    <a:clrScheme name="Совет директоров">
      <a:dk1>
        <a:srgbClr val="000000"/>
      </a:dk1>
      <a:lt1>
        <a:srgbClr val="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1.xml><?xml version="1.0" encoding="utf-8"?>
<a:theme xmlns:a="http://schemas.openxmlformats.org/drawingml/2006/main" xmlns:r="http://schemas.openxmlformats.org/officeDocument/2006/relationships" name="23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2.xml><?xml version="1.0" encoding="utf-8"?>
<a:theme xmlns:a="http://schemas.openxmlformats.org/drawingml/2006/main" xmlns:r="http://schemas.openxmlformats.org/officeDocument/2006/relationships" name="19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3.xml><?xml version="1.0" encoding="utf-8"?>
<a:theme xmlns:a="http://schemas.openxmlformats.org/drawingml/2006/main" xmlns:r="http://schemas.openxmlformats.org/officeDocument/2006/relationships" name="4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4.xml><?xml version="1.0" encoding="utf-8"?>
<a:theme xmlns:a="http://schemas.openxmlformats.org/drawingml/2006/main" xmlns:r="http://schemas.openxmlformats.org/officeDocument/2006/relationships" name="32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5.xml><?xml version="1.0" encoding="utf-8"?>
<a:theme xmlns:a="http://schemas.openxmlformats.org/drawingml/2006/main" xmlns:r="http://schemas.openxmlformats.org/officeDocument/2006/relationships" name="17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6.xml><?xml version="1.0" encoding="utf-8"?>
<a:theme xmlns:a="http://schemas.openxmlformats.org/drawingml/2006/main" xmlns:r="http://schemas.openxmlformats.org/officeDocument/2006/relationships" name="7_Совет директоров">
  <a:themeElements>
    <a:clrScheme name="Совет директоров">
      <a:dk1>
        <a:srgbClr val="000000"/>
      </a:dk1>
      <a:lt1>
        <a:srgbClr val="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7.xml><?xml version="1.0" encoding="utf-8"?>
<a:theme xmlns:a="http://schemas.openxmlformats.org/drawingml/2006/main" xmlns:r="http://schemas.openxmlformats.org/officeDocument/2006/relationships" name="1_Совет директоров">
  <a:themeElements>
    <a:clrScheme name="Совет директоров">
      <a:dk1>
        <a:srgbClr val="000000"/>
      </a:dk1>
      <a:lt1>
        <a:srgbClr val="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8.xml><?xml version="1.0" encoding="utf-8"?>
<a:theme xmlns:a="http://schemas.openxmlformats.org/drawingml/2006/main" xmlns:r="http://schemas.openxmlformats.org/officeDocument/2006/relationships" name="14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9.xml><?xml version="1.0" encoding="utf-8"?>
<a:theme xmlns:a="http://schemas.openxmlformats.org/drawingml/2006/main" xmlns:r="http://schemas.openxmlformats.org/officeDocument/2006/relationships" name="26_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