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415" r:id="rId7"/>
    <p:sldId id="400" r:id="rId8"/>
    <p:sldId id="401" r:id="rId9"/>
    <p:sldId id="402" r:id="rId10"/>
    <p:sldId id="403" r:id="rId11"/>
    <p:sldId id="404" r:id="rId12"/>
    <p:sldId id="405" r:id="rId13"/>
    <p:sldId id="406" r:id="rId14"/>
    <p:sldId id="407" r:id="rId15"/>
    <p:sldId id="408" r:id="rId16"/>
    <p:sldId id="409" r:id="rId17"/>
    <p:sldId id="410" r:id="rId18"/>
    <p:sldId id="411" r:id="rId19"/>
    <p:sldId id="413" r:id="rId20"/>
    <p:sldId id="417" r:id="rId21"/>
    <p:sldId id="421" r:id="rId22"/>
    <p:sldId id="426" r:id="rId23"/>
    <p:sldId id="420" r:id="rId24"/>
    <p:sldId id="418" r:id="rId25"/>
    <p:sldId id="419" r:id="rId26"/>
  </p:sldIdLst>
  <p:sldSz cx="9144000" cy="6858000" type="screen4x3"/>
  <p:notesSz cx="6797675" cy="9926638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00"/>
    <a:srgbClr val="003300"/>
    <a:srgbClr val="FFE48F"/>
    <a:srgbClr val="FFEAA7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4" autoAdjust="0"/>
    <p:restoredTop sz="95372" autoAdjust="0"/>
  </p:normalViewPr>
  <p:slideViewPr>
    <p:cSldViewPr snapToGrid="0" showGuides="1">
      <p:cViewPr varScale="1">
        <p:scale>
          <a:sx n="72" d="100"/>
          <a:sy n="72" d="100"/>
        </p:scale>
        <p:origin x="-3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биокатализа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(А.Г. Габибов)</a:t>
          </a: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6303B7-5B2F-4AB3-B7DD-18DEA4653D0E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клеточной биологии рецепторов (А.Г. Петренко)</a:t>
          </a:r>
        </a:p>
      </dgm:t>
    </dgm:pt>
    <dgm:pt modelId="{50D0D48E-D84A-4E81-8EE7-E9F3D93A9221}" type="parTrans" cxnId="{491B9C92-696A-4FAC-8A98-8BDB78DBF6B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30BD877-0C6C-43B1-A4E3-3ED845944FA0}" type="sibTrans" cxnId="{491B9C92-696A-4FAC-8A98-8BDB78DBF6B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A8988C-397D-42E2-8D26-412162F64365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биофармацевтики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(В.И.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Дейгин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7F421145-E423-4649-B502-540AC868D30D}" type="parTrans" cxnId="{D074759E-D695-4455-86B0-F4C2CC2DB37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50E542-C5A4-4349-A29A-9A5012DEAFE6}" type="sibTrans" cxnId="{D074759E-D695-4455-86B0-F4C2CC2DB37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795B0B-ED2A-4422-8A52-1B8B1D0C5BEE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белков гормональной регуляции (В.М. Липкин)</a:t>
          </a:r>
        </a:p>
      </dgm:t>
    </dgm:pt>
    <dgm:pt modelId="{7AC8D6F6-E54E-4FB3-AA29-A8D726D61126}" type="parTrans" cxnId="{62AC4329-A368-4D1B-9920-BD9C33351ED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42BD8C-FB10-46A3-B50D-E965358E6682}" type="sibTrans" cxnId="{62AC4329-A368-4D1B-9920-BD9C33351ED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D8D9E3-60C4-4BF0-841D-1A988225C163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протеолитических ферментов (И.В. Смирнов)</a:t>
          </a:r>
        </a:p>
      </dgm:t>
    </dgm:pt>
    <dgm:pt modelId="{A56B7D53-41BD-4B7D-BB24-A7B238F950A7}" type="parTrans" cxnId="{D905CFE8-7BD0-42B5-A193-8CD3190E72D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87F5B1-7410-4A45-8827-CC3D1755883B}" type="sibTrans" cxnId="{D905CFE8-7BD0-42B5-A193-8CD3190E72D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15ED3F-8C39-44C3-ABC8-EC6415FEDAAF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рентгеноструктурных исследований биополимеров (В.З. Плетнев)</a:t>
          </a:r>
        </a:p>
      </dgm:t>
    </dgm:pt>
    <dgm:pt modelId="{E150DA07-D19C-4017-9D07-4F2B0F102536}" type="parTrans" cxnId="{F4DE6A84-8720-4591-B18F-29C701BAE5E0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3A58F0-384A-4259-8457-0015F397B2CC}" type="sibTrans" cxnId="{F4DE6A84-8720-4591-B18F-29C701BAE5E0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84482F-35F9-4576-8F30-78395E53A3FE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молекулярной физиологии (И.Е. Деев)</a:t>
          </a:r>
        </a:p>
      </dgm:t>
    </dgm:pt>
    <dgm:pt modelId="{EE2CF12B-4D90-4CC8-8DC9-C2DE2BCC5005}" type="parTrans" cxnId="{44CF7689-DD96-485F-850E-BFBCE5758809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971E0D-2E75-4F92-89D6-9CFE70C15403}" type="sibTrans" cxnId="{44CF7689-DD96-485F-850E-BFBCE5758809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E580121-87D6-4851-B49F-0BED175E792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экспрессии белковых факторов роста и дифференцировки (Е.И. Фролова)</a:t>
          </a:r>
        </a:p>
      </dgm:t>
    </dgm:pt>
    <dgm:pt modelId="{B310A54A-82C2-4F0A-B68A-4C7AF59A13F9}" type="parTrans" cxnId="{2C76AEAB-A4AB-4DD8-9B57-2B597C3D8137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D54BD3-2DCD-45E1-8B76-59DC15986679}" type="sibTrans" cxnId="{2C76AEAB-A4AB-4DD8-9B57-2B597C3D8137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8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FD57DD6F-CAD0-4A8F-999A-6D7251CFCF08}" type="pres">
      <dgm:prSet presAssocID="{326303B7-5B2F-4AB3-B7DD-18DEA4653D0E}" presName="parentLin" presStyleCnt="0"/>
      <dgm:spPr/>
    </dgm:pt>
    <dgm:pt modelId="{1C07B9AF-1D68-4C08-86F3-B98DFCEE0A96}" type="pres">
      <dgm:prSet presAssocID="{326303B7-5B2F-4AB3-B7DD-18DEA4653D0E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3B663A71-362A-4372-857B-2529CBA41772}" type="pres">
      <dgm:prSet presAssocID="{326303B7-5B2F-4AB3-B7DD-18DEA4653D0E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5FD68E-A330-4FA2-A13F-B717FF720648}" type="pres">
      <dgm:prSet presAssocID="{326303B7-5B2F-4AB3-B7DD-18DEA4653D0E}" presName="negativeSpace" presStyleCnt="0"/>
      <dgm:spPr/>
    </dgm:pt>
    <dgm:pt modelId="{71A4E875-5B3B-4CD4-9B5E-E495519BF8F9}" type="pres">
      <dgm:prSet presAssocID="{326303B7-5B2F-4AB3-B7DD-18DEA4653D0E}" presName="childText" presStyleLbl="conFgAcc1" presStyleIdx="1" presStyleCnt="8">
        <dgm:presLayoutVars>
          <dgm:bulletEnabled val="1"/>
        </dgm:presLayoutVars>
      </dgm:prSet>
      <dgm:spPr/>
    </dgm:pt>
    <dgm:pt modelId="{98BDB871-0B81-494F-89B1-6672340A740A}" type="pres">
      <dgm:prSet presAssocID="{330BD877-0C6C-43B1-A4E3-3ED845944FA0}" presName="spaceBetweenRectangles" presStyleCnt="0"/>
      <dgm:spPr/>
    </dgm:pt>
    <dgm:pt modelId="{1A86FB5A-02E9-4350-9569-B4C079D5AD52}" type="pres">
      <dgm:prSet presAssocID="{D2A8988C-397D-42E2-8D26-412162F64365}" presName="parentLin" presStyleCnt="0"/>
      <dgm:spPr/>
    </dgm:pt>
    <dgm:pt modelId="{21F896C9-DCA8-4669-B126-0F661F70A9F1}" type="pres">
      <dgm:prSet presAssocID="{D2A8988C-397D-42E2-8D26-412162F64365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C32D4666-7795-4013-B4FC-D5D7F5C001B4}" type="pres">
      <dgm:prSet presAssocID="{D2A8988C-397D-42E2-8D26-412162F64365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D45158-8934-42F6-8395-2861269574A2}" type="pres">
      <dgm:prSet presAssocID="{D2A8988C-397D-42E2-8D26-412162F64365}" presName="negativeSpace" presStyleCnt="0"/>
      <dgm:spPr/>
    </dgm:pt>
    <dgm:pt modelId="{1B2E72C9-6F5A-44B1-BF36-057E5BE1AD13}" type="pres">
      <dgm:prSet presAssocID="{D2A8988C-397D-42E2-8D26-412162F64365}" presName="childText" presStyleLbl="conFgAcc1" presStyleIdx="2" presStyleCnt="8">
        <dgm:presLayoutVars>
          <dgm:bulletEnabled val="1"/>
        </dgm:presLayoutVars>
      </dgm:prSet>
      <dgm:spPr/>
    </dgm:pt>
    <dgm:pt modelId="{6DDE0AD2-BB82-4371-A7E8-528FBD19E574}" type="pres">
      <dgm:prSet presAssocID="{9150E542-C5A4-4349-A29A-9A5012DEAFE6}" presName="spaceBetweenRectangles" presStyleCnt="0"/>
      <dgm:spPr/>
    </dgm:pt>
    <dgm:pt modelId="{69C57C2A-F0AB-44E7-AF0D-259737525D1D}" type="pres">
      <dgm:prSet presAssocID="{F5795B0B-ED2A-4422-8A52-1B8B1D0C5BEE}" presName="parentLin" presStyleCnt="0"/>
      <dgm:spPr/>
    </dgm:pt>
    <dgm:pt modelId="{ABC54BA5-F237-46BE-8687-7FB05FDD3B21}" type="pres">
      <dgm:prSet presAssocID="{F5795B0B-ED2A-4422-8A52-1B8B1D0C5BEE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DA2269B0-4972-4821-A405-DD3E5AC520AF}" type="pres">
      <dgm:prSet presAssocID="{F5795B0B-ED2A-4422-8A52-1B8B1D0C5BEE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C77D80-D7EF-4E38-9A9B-39C1C094CED9}" type="pres">
      <dgm:prSet presAssocID="{F5795B0B-ED2A-4422-8A52-1B8B1D0C5BEE}" presName="negativeSpace" presStyleCnt="0"/>
      <dgm:spPr/>
    </dgm:pt>
    <dgm:pt modelId="{D09E0003-BAF2-406F-AD9C-2A39BAF47A09}" type="pres">
      <dgm:prSet presAssocID="{F5795B0B-ED2A-4422-8A52-1B8B1D0C5BEE}" presName="childText" presStyleLbl="conFgAcc1" presStyleIdx="3" presStyleCnt="8">
        <dgm:presLayoutVars>
          <dgm:bulletEnabled val="1"/>
        </dgm:presLayoutVars>
      </dgm:prSet>
      <dgm:spPr/>
    </dgm:pt>
    <dgm:pt modelId="{EA78C3DB-E9AC-4BCA-89D2-773E3AE0083D}" type="pres">
      <dgm:prSet presAssocID="{1D42BD8C-FB10-46A3-B50D-E965358E6682}" presName="spaceBetweenRectangles" presStyleCnt="0"/>
      <dgm:spPr/>
    </dgm:pt>
    <dgm:pt modelId="{BE41C551-58BE-4D66-B68E-65C1E496F214}" type="pres">
      <dgm:prSet presAssocID="{5ED8D9E3-60C4-4BF0-841D-1A988225C163}" presName="parentLin" presStyleCnt="0"/>
      <dgm:spPr/>
    </dgm:pt>
    <dgm:pt modelId="{3A8F9D03-0397-446B-94FC-43726E2BE5D6}" type="pres">
      <dgm:prSet presAssocID="{5ED8D9E3-60C4-4BF0-841D-1A988225C163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079FE6F3-B2F9-415B-BC74-2BC74E557F52}" type="pres">
      <dgm:prSet presAssocID="{5ED8D9E3-60C4-4BF0-841D-1A988225C163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2655A3-2ECD-4A84-AE43-812125B05AED}" type="pres">
      <dgm:prSet presAssocID="{5ED8D9E3-60C4-4BF0-841D-1A988225C163}" presName="negativeSpace" presStyleCnt="0"/>
      <dgm:spPr/>
    </dgm:pt>
    <dgm:pt modelId="{5F671AD1-5D4E-480F-BE73-860448B63F30}" type="pres">
      <dgm:prSet presAssocID="{5ED8D9E3-60C4-4BF0-841D-1A988225C163}" presName="childText" presStyleLbl="conFgAcc1" presStyleIdx="4" presStyleCnt="8">
        <dgm:presLayoutVars>
          <dgm:bulletEnabled val="1"/>
        </dgm:presLayoutVars>
      </dgm:prSet>
      <dgm:spPr/>
    </dgm:pt>
    <dgm:pt modelId="{06614D0C-42F5-48CF-BF5D-151FA5D3C040}" type="pres">
      <dgm:prSet presAssocID="{CB87F5B1-7410-4A45-8827-CC3D1755883B}" presName="spaceBetweenRectangles" presStyleCnt="0"/>
      <dgm:spPr/>
    </dgm:pt>
    <dgm:pt modelId="{8958563B-3A02-4E81-BD61-EBA40A283E66}" type="pres">
      <dgm:prSet presAssocID="{8D15ED3F-8C39-44C3-ABC8-EC6415FEDAAF}" presName="parentLin" presStyleCnt="0"/>
      <dgm:spPr/>
    </dgm:pt>
    <dgm:pt modelId="{5F4977B2-B427-45EF-B82B-045F7AC2442D}" type="pres">
      <dgm:prSet presAssocID="{8D15ED3F-8C39-44C3-ABC8-EC6415FEDAAF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CE9EBC6C-FBC6-4E06-AEF1-BD63A73BA9C6}" type="pres">
      <dgm:prSet presAssocID="{8D15ED3F-8C39-44C3-ABC8-EC6415FEDAAF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451A79-138F-4237-A626-B3765E25A6E3}" type="pres">
      <dgm:prSet presAssocID="{8D15ED3F-8C39-44C3-ABC8-EC6415FEDAAF}" presName="negativeSpace" presStyleCnt="0"/>
      <dgm:spPr/>
    </dgm:pt>
    <dgm:pt modelId="{B5EA5BA3-C266-420A-B07F-E691E0F18FB5}" type="pres">
      <dgm:prSet presAssocID="{8D15ED3F-8C39-44C3-ABC8-EC6415FEDAAF}" presName="childText" presStyleLbl="conFgAcc1" presStyleIdx="5" presStyleCnt="8">
        <dgm:presLayoutVars>
          <dgm:bulletEnabled val="1"/>
        </dgm:presLayoutVars>
      </dgm:prSet>
      <dgm:spPr/>
    </dgm:pt>
    <dgm:pt modelId="{35E3167E-64F4-485D-AF63-18F6BFDE6031}" type="pres">
      <dgm:prSet presAssocID="{A93A58F0-384A-4259-8457-0015F397B2CC}" presName="spaceBetweenRectangles" presStyleCnt="0"/>
      <dgm:spPr/>
    </dgm:pt>
    <dgm:pt modelId="{4E4E6CF8-DC04-47A9-8340-F2C47BF03C48}" type="pres">
      <dgm:prSet presAssocID="{5884482F-35F9-4576-8F30-78395E53A3FE}" presName="parentLin" presStyleCnt="0"/>
      <dgm:spPr/>
    </dgm:pt>
    <dgm:pt modelId="{6943622C-0457-4044-BF05-88C2C048A643}" type="pres">
      <dgm:prSet presAssocID="{5884482F-35F9-4576-8F30-78395E53A3FE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1B8C98A0-AEB6-4F4C-9E09-AD2A5C0EC33C}" type="pres">
      <dgm:prSet presAssocID="{5884482F-35F9-4576-8F30-78395E53A3FE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C51A90-F560-4098-8858-F3BBCF7A1665}" type="pres">
      <dgm:prSet presAssocID="{5884482F-35F9-4576-8F30-78395E53A3FE}" presName="negativeSpace" presStyleCnt="0"/>
      <dgm:spPr/>
    </dgm:pt>
    <dgm:pt modelId="{83CF18B7-9A38-4E3A-937B-A72C226BE419}" type="pres">
      <dgm:prSet presAssocID="{5884482F-35F9-4576-8F30-78395E53A3FE}" presName="childText" presStyleLbl="conFgAcc1" presStyleIdx="6" presStyleCnt="8">
        <dgm:presLayoutVars>
          <dgm:bulletEnabled val="1"/>
        </dgm:presLayoutVars>
      </dgm:prSet>
      <dgm:spPr/>
    </dgm:pt>
    <dgm:pt modelId="{91A1F554-45DF-4217-96B3-47CF6D0D7914}" type="pres">
      <dgm:prSet presAssocID="{94971E0D-2E75-4F92-89D6-9CFE70C15403}" presName="spaceBetweenRectangles" presStyleCnt="0"/>
      <dgm:spPr/>
    </dgm:pt>
    <dgm:pt modelId="{C0A898E6-433F-4EA2-935C-887D68AA31FA}" type="pres">
      <dgm:prSet presAssocID="{8E580121-87D6-4851-B49F-0BED175E7926}" presName="parentLin" presStyleCnt="0"/>
      <dgm:spPr/>
    </dgm:pt>
    <dgm:pt modelId="{8A68E69D-4E79-4A09-88DC-9ED45EAA0F61}" type="pres">
      <dgm:prSet presAssocID="{8E580121-87D6-4851-B49F-0BED175E7926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5664C64D-DD51-4D41-8AF4-C68BA3D77758}" type="pres">
      <dgm:prSet presAssocID="{8E580121-87D6-4851-B49F-0BED175E7926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C387DA-D010-4883-BBE0-A109F6F5CCBD}" type="pres">
      <dgm:prSet presAssocID="{8E580121-87D6-4851-B49F-0BED175E7926}" presName="negativeSpace" presStyleCnt="0"/>
      <dgm:spPr/>
    </dgm:pt>
    <dgm:pt modelId="{D6A096D3-22C4-47E6-A869-1BCA31FB9E74}" type="pres">
      <dgm:prSet presAssocID="{8E580121-87D6-4851-B49F-0BED175E7926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422C0FAB-57C8-4F45-88D0-867E412C2ABB}" type="presOf" srcId="{8D15ED3F-8C39-44C3-ABC8-EC6415FEDAAF}" destId="{CE9EBC6C-FBC6-4E06-AEF1-BD63A73BA9C6}" srcOrd="1" destOrd="0" presId="urn:microsoft.com/office/officeart/2005/8/layout/list1"/>
    <dgm:cxn modelId="{FC73A1BD-6741-47B1-96C9-1CA65EDB6FE4}" type="presOf" srcId="{F5795B0B-ED2A-4422-8A52-1B8B1D0C5BEE}" destId="{ABC54BA5-F237-46BE-8687-7FB05FDD3B21}" srcOrd="0" destOrd="0" presId="urn:microsoft.com/office/officeart/2005/8/layout/list1"/>
    <dgm:cxn modelId="{E5819AE3-CBEA-4F23-8F4F-2BC53A946BEC}" type="presOf" srcId="{D2A8988C-397D-42E2-8D26-412162F64365}" destId="{C32D4666-7795-4013-B4FC-D5D7F5C001B4}" srcOrd="1" destOrd="0" presId="urn:microsoft.com/office/officeart/2005/8/layout/list1"/>
    <dgm:cxn modelId="{2C76AEAB-A4AB-4DD8-9B57-2B597C3D8137}" srcId="{D0FAAFE9-4082-4DDA-8346-3DAB3C7A301C}" destId="{8E580121-87D6-4851-B49F-0BED175E7926}" srcOrd="7" destOrd="0" parTransId="{B310A54A-82C2-4F0A-B68A-4C7AF59A13F9}" sibTransId="{78D54BD3-2DCD-45E1-8B76-59DC15986679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8DD4DCED-4DA0-49F1-8615-489E8C6B25B6}" type="presOf" srcId="{8D15ED3F-8C39-44C3-ABC8-EC6415FEDAAF}" destId="{5F4977B2-B427-45EF-B82B-045F7AC2442D}" srcOrd="0" destOrd="0" presId="urn:microsoft.com/office/officeart/2005/8/layout/list1"/>
    <dgm:cxn modelId="{8EFFFED7-5A42-4956-8FF3-92DC1830FCA4}" type="presOf" srcId="{8E580121-87D6-4851-B49F-0BED175E7926}" destId="{5664C64D-DD51-4D41-8AF4-C68BA3D77758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491B9C92-696A-4FAC-8A98-8BDB78DBF6BC}" srcId="{D0FAAFE9-4082-4DDA-8346-3DAB3C7A301C}" destId="{326303B7-5B2F-4AB3-B7DD-18DEA4653D0E}" srcOrd="1" destOrd="0" parTransId="{50D0D48E-D84A-4E81-8EE7-E9F3D93A9221}" sibTransId="{330BD877-0C6C-43B1-A4E3-3ED845944FA0}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834EEACD-2135-4954-BD98-FCA37F29DE65}" type="presOf" srcId="{5884482F-35F9-4576-8F30-78395E53A3FE}" destId="{6943622C-0457-4044-BF05-88C2C048A643}" srcOrd="0" destOrd="0" presId="urn:microsoft.com/office/officeart/2005/8/layout/list1"/>
    <dgm:cxn modelId="{449F622B-0EFB-439C-BAA1-598FB5F0FF2A}" type="presOf" srcId="{326303B7-5B2F-4AB3-B7DD-18DEA4653D0E}" destId="{1C07B9AF-1D68-4C08-86F3-B98DFCEE0A96}" srcOrd="0" destOrd="0" presId="urn:microsoft.com/office/officeart/2005/8/layout/list1"/>
    <dgm:cxn modelId="{3816F81C-966A-4FE9-973F-16DE6996ABA4}" type="presOf" srcId="{326303B7-5B2F-4AB3-B7DD-18DEA4653D0E}" destId="{3B663A71-362A-4372-857B-2529CBA41772}" srcOrd="1" destOrd="0" presId="urn:microsoft.com/office/officeart/2005/8/layout/list1"/>
    <dgm:cxn modelId="{62AC4329-A368-4D1B-9920-BD9C33351ED3}" srcId="{D0FAAFE9-4082-4DDA-8346-3DAB3C7A301C}" destId="{F5795B0B-ED2A-4422-8A52-1B8B1D0C5BEE}" srcOrd="3" destOrd="0" parTransId="{7AC8D6F6-E54E-4FB3-AA29-A8D726D61126}" sibTransId="{1D42BD8C-FB10-46A3-B50D-E965358E6682}"/>
    <dgm:cxn modelId="{46F70758-2B72-48F8-8BF1-124FCC9D7AEE}" type="presOf" srcId="{5ED8D9E3-60C4-4BF0-841D-1A988225C163}" destId="{3A8F9D03-0397-446B-94FC-43726E2BE5D6}" srcOrd="0" destOrd="0" presId="urn:microsoft.com/office/officeart/2005/8/layout/list1"/>
    <dgm:cxn modelId="{3C78EAB9-216E-4F02-93B2-AEA90D10C225}" type="presOf" srcId="{5ED8D9E3-60C4-4BF0-841D-1A988225C163}" destId="{079FE6F3-B2F9-415B-BC74-2BC74E557F52}" srcOrd="1" destOrd="0" presId="urn:microsoft.com/office/officeart/2005/8/layout/list1"/>
    <dgm:cxn modelId="{44CF7689-DD96-485F-850E-BFBCE5758809}" srcId="{D0FAAFE9-4082-4DDA-8346-3DAB3C7A301C}" destId="{5884482F-35F9-4576-8F30-78395E53A3FE}" srcOrd="6" destOrd="0" parTransId="{EE2CF12B-4D90-4CC8-8DC9-C2DE2BCC5005}" sibTransId="{94971E0D-2E75-4F92-89D6-9CFE70C15403}"/>
    <dgm:cxn modelId="{D074759E-D695-4455-86B0-F4C2CC2DB376}" srcId="{D0FAAFE9-4082-4DDA-8346-3DAB3C7A301C}" destId="{D2A8988C-397D-42E2-8D26-412162F64365}" srcOrd="2" destOrd="0" parTransId="{7F421145-E423-4649-B502-540AC868D30D}" sibTransId="{9150E542-C5A4-4349-A29A-9A5012DEAFE6}"/>
    <dgm:cxn modelId="{33A2BA92-52AD-4322-ACFE-653615F7C824}" type="presOf" srcId="{F5795B0B-ED2A-4422-8A52-1B8B1D0C5BEE}" destId="{DA2269B0-4972-4821-A405-DD3E5AC520AF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D9D549B9-103E-450A-A402-E400B547EBFD}" type="presOf" srcId="{8E580121-87D6-4851-B49F-0BED175E7926}" destId="{8A68E69D-4E79-4A09-88DC-9ED45EAA0F61}" srcOrd="0" destOrd="0" presId="urn:microsoft.com/office/officeart/2005/8/layout/list1"/>
    <dgm:cxn modelId="{58685ABA-C1AD-4B0F-8725-DEA2647F2236}" type="presOf" srcId="{D2A8988C-397D-42E2-8D26-412162F64365}" destId="{21F896C9-DCA8-4669-B126-0F661F70A9F1}" srcOrd="0" destOrd="0" presId="urn:microsoft.com/office/officeart/2005/8/layout/list1"/>
    <dgm:cxn modelId="{F4DE6A84-8720-4591-B18F-29C701BAE5E0}" srcId="{D0FAAFE9-4082-4DDA-8346-3DAB3C7A301C}" destId="{8D15ED3F-8C39-44C3-ABC8-EC6415FEDAAF}" srcOrd="5" destOrd="0" parTransId="{E150DA07-D19C-4017-9D07-4F2B0F102536}" sibTransId="{A93A58F0-384A-4259-8457-0015F397B2CC}"/>
    <dgm:cxn modelId="{D905CFE8-7BD0-42B5-A193-8CD3190E72DF}" srcId="{D0FAAFE9-4082-4DDA-8346-3DAB3C7A301C}" destId="{5ED8D9E3-60C4-4BF0-841D-1A988225C163}" srcOrd="4" destOrd="0" parTransId="{A56B7D53-41BD-4B7D-BB24-A7B238F950A7}" sibTransId="{CB87F5B1-7410-4A45-8827-CC3D1755883B}"/>
    <dgm:cxn modelId="{5BB2ED47-069A-4C4A-A7C9-DFF6930F9C40}" type="presOf" srcId="{5884482F-35F9-4576-8F30-78395E53A3FE}" destId="{1B8C98A0-AEB6-4F4C-9E09-AD2A5C0EC33C}" srcOrd="1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7624C55C-DF8B-4868-8270-303B3BB67163}" type="presParOf" srcId="{40A64266-BC3A-42A9-BFF2-844D86C846AE}" destId="{FD57DD6F-CAD0-4A8F-999A-6D7251CFCF08}" srcOrd="4" destOrd="0" presId="urn:microsoft.com/office/officeart/2005/8/layout/list1"/>
    <dgm:cxn modelId="{88E50043-A442-4310-87C1-66FD343E552B}" type="presParOf" srcId="{FD57DD6F-CAD0-4A8F-999A-6D7251CFCF08}" destId="{1C07B9AF-1D68-4C08-86F3-B98DFCEE0A96}" srcOrd="0" destOrd="0" presId="urn:microsoft.com/office/officeart/2005/8/layout/list1"/>
    <dgm:cxn modelId="{76D487D3-89BE-46AC-9380-14885AB88922}" type="presParOf" srcId="{FD57DD6F-CAD0-4A8F-999A-6D7251CFCF08}" destId="{3B663A71-362A-4372-857B-2529CBA41772}" srcOrd="1" destOrd="0" presId="urn:microsoft.com/office/officeart/2005/8/layout/list1"/>
    <dgm:cxn modelId="{772B8E70-A5A2-4F30-BD8D-65B9C6603164}" type="presParOf" srcId="{40A64266-BC3A-42A9-BFF2-844D86C846AE}" destId="{CF5FD68E-A330-4FA2-A13F-B717FF720648}" srcOrd="5" destOrd="0" presId="urn:microsoft.com/office/officeart/2005/8/layout/list1"/>
    <dgm:cxn modelId="{12CCA355-CB50-4216-A518-4E6E71B2347C}" type="presParOf" srcId="{40A64266-BC3A-42A9-BFF2-844D86C846AE}" destId="{71A4E875-5B3B-4CD4-9B5E-E495519BF8F9}" srcOrd="6" destOrd="0" presId="urn:microsoft.com/office/officeart/2005/8/layout/list1"/>
    <dgm:cxn modelId="{BF92C666-384D-459D-82E2-66F73E35056F}" type="presParOf" srcId="{40A64266-BC3A-42A9-BFF2-844D86C846AE}" destId="{98BDB871-0B81-494F-89B1-6672340A740A}" srcOrd="7" destOrd="0" presId="urn:microsoft.com/office/officeart/2005/8/layout/list1"/>
    <dgm:cxn modelId="{32AC6061-A8B5-4048-A8A8-9D69ECDB00AE}" type="presParOf" srcId="{40A64266-BC3A-42A9-BFF2-844D86C846AE}" destId="{1A86FB5A-02E9-4350-9569-B4C079D5AD52}" srcOrd="8" destOrd="0" presId="urn:microsoft.com/office/officeart/2005/8/layout/list1"/>
    <dgm:cxn modelId="{F08FA509-DED5-4CD2-BAA0-3BDF716CB300}" type="presParOf" srcId="{1A86FB5A-02E9-4350-9569-B4C079D5AD52}" destId="{21F896C9-DCA8-4669-B126-0F661F70A9F1}" srcOrd="0" destOrd="0" presId="urn:microsoft.com/office/officeart/2005/8/layout/list1"/>
    <dgm:cxn modelId="{A3ECD19D-289F-402F-8224-BFFB0462D76F}" type="presParOf" srcId="{1A86FB5A-02E9-4350-9569-B4C079D5AD52}" destId="{C32D4666-7795-4013-B4FC-D5D7F5C001B4}" srcOrd="1" destOrd="0" presId="urn:microsoft.com/office/officeart/2005/8/layout/list1"/>
    <dgm:cxn modelId="{629F3C3B-6896-4352-9DFF-E20723B8F4F9}" type="presParOf" srcId="{40A64266-BC3A-42A9-BFF2-844D86C846AE}" destId="{2FD45158-8934-42F6-8395-2861269574A2}" srcOrd="9" destOrd="0" presId="urn:microsoft.com/office/officeart/2005/8/layout/list1"/>
    <dgm:cxn modelId="{56980923-08A4-446B-9445-C650B53B8D9E}" type="presParOf" srcId="{40A64266-BC3A-42A9-BFF2-844D86C846AE}" destId="{1B2E72C9-6F5A-44B1-BF36-057E5BE1AD13}" srcOrd="10" destOrd="0" presId="urn:microsoft.com/office/officeart/2005/8/layout/list1"/>
    <dgm:cxn modelId="{B1E40146-84C1-409C-A441-23592271F039}" type="presParOf" srcId="{40A64266-BC3A-42A9-BFF2-844D86C846AE}" destId="{6DDE0AD2-BB82-4371-A7E8-528FBD19E574}" srcOrd="11" destOrd="0" presId="urn:microsoft.com/office/officeart/2005/8/layout/list1"/>
    <dgm:cxn modelId="{4241E239-6126-4456-B630-3A44442317FF}" type="presParOf" srcId="{40A64266-BC3A-42A9-BFF2-844D86C846AE}" destId="{69C57C2A-F0AB-44E7-AF0D-259737525D1D}" srcOrd="12" destOrd="0" presId="urn:microsoft.com/office/officeart/2005/8/layout/list1"/>
    <dgm:cxn modelId="{1BA5864D-5790-4BA0-931A-94B2E8F1EDC9}" type="presParOf" srcId="{69C57C2A-F0AB-44E7-AF0D-259737525D1D}" destId="{ABC54BA5-F237-46BE-8687-7FB05FDD3B21}" srcOrd="0" destOrd="0" presId="urn:microsoft.com/office/officeart/2005/8/layout/list1"/>
    <dgm:cxn modelId="{E0BEEF3E-4CDD-4236-B327-55BFFC3AE152}" type="presParOf" srcId="{69C57C2A-F0AB-44E7-AF0D-259737525D1D}" destId="{DA2269B0-4972-4821-A405-DD3E5AC520AF}" srcOrd="1" destOrd="0" presId="urn:microsoft.com/office/officeart/2005/8/layout/list1"/>
    <dgm:cxn modelId="{B53D1D5C-B672-4496-B541-0D6F55CA1F22}" type="presParOf" srcId="{40A64266-BC3A-42A9-BFF2-844D86C846AE}" destId="{16C77D80-D7EF-4E38-9A9B-39C1C094CED9}" srcOrd="13" destOrd="0" presId="urn:microsoft.com/office/officeart/2005/8/layout/list1"/>
    <dgm:cxn modelId="{6289DD40-DB80-4594-BE1D-304F5FE4AC01}" type="presParOf" srcId="{40A64266-BC3A-42A9-BFF2-844D86C846AE}" destId="{D09E0003-BAF2-406F-AD9C-2A39BAF47A09}" srcOrd="14" destOrd="0" presId="urn:microsoft.com/office/officeart/2005/8/layout/list1"/>
    <dgm:cxn modelId="{DDC9B158-B28C-4588-93C5-9302B8F5336E}" type="presParOf" srcId="{40A64266-BC3A-42A9-BFF2-844D86C846AE}" destId="{EA78C3DB-E9AC-4BCA-89D2-773E3AE0083D}" srcOrd="15" destOrd="0" presId="urn:microsoft.com/office/officeart/2005/8/layout/list1"/>
    <dgm:cxn modelId="{A3602C37-4983-4570-A5F3-B2257CF97C7C}" type="presParOf" srcId="{40A64266-BC3A-42A9-BFF2-844D86C846AE}" destId="{BE41C551-58BE-4D66-B68E-65C1E496F214}" srcOrd="16" destOrd="0" presId="urn:microsoft.com/office/officeart/2005/8/layout/list1"/>
    <dgm:cxn modelId="{E1FFB2C2-E642-4B85-B9D4-F929E65ECF69}" type="presParOf" srcId="{BE41C551-58BE-4D66-B68E-65C1E496F214}" destId="{3A8F9D03-0397-446B-94FC-43726E2BE5D6}" srcOrd="0" destOrd="0" presId="urn:microsoft.com/office/officeart/2005/8/layout/list1"/>
    <dgm:cxn modelId="{0E61D805-5F57-42F2-B2CC-CEB099758804}" type="presParOf" srcId="{BE41C551-58BE-4D66-B68E-65C1E496F214}" destId="{079FE6F3-B2F9-415B-BC74-2BC74E557F52}" srcOrd="1" destOrd="0" presId="urn:microsoft.com/office/officeart/2005/8/layout/list1"/>
    <dgm:cxn modelId="{816E5EAF-2965-4A90-A462-E3ADCD84C585}" type="presParOf" srcId="{40A64266-BC3A-42A9-BFF2-844D86C846AE}" destId="{FA2655A3-2ECD-4A84-AE43-812125B05AED}" srcOrd="17" destOrd="0" presId="urn:microsoft.com/office/officeart/2005/8/layout/list1"/>
    <dgm:cxn modelId="{76BE20E6-94C0-44C1-99B0-79DE21E511CD}" type="presParOf" srcId="{40A64266-BC3A-42A9-BFF2-844D86C846AE}" destId="{5F671AD1-5D4E-480F-BE73-860448B63F30}" srcOrd="18" destOrd="0" presId="urn:microsoft.com/office/officeart/2005/8/layout/list1"/>
    <dgm:cxn modelId="{91FA6FB0-EEF7-4F4D-B0E6-72123725A2F3}" type="presParOf" srcId="{40A64266-BC3A-42A9-BFF2-844D86C846AE}" destId="{06614D0C-42F5-48CF-BF5D-151FA5D3C040}" srcOrd="19" destOrd="0" presId="urn:microsoft.com/office/officeart/2005/8/layout/list1"/>
    <dgm:cxn modelId="{2E36E2B8-B97A-4BB1-9DB4-8DA8425440A2}" type="presParOf" srcId="{40A64266-BC3A-42A9-BFF2-844D86C846AE}" destId="{8958563B-3A02-4E81-BD61-EBA40A283E66}" srcOrd="20" destOrd="0" presId="urn:microsoft.com/office/officeart/2005/8/layout/list1"/>
    <dgm:cxn modelId="{817B6B7A-7F25-4E70-866E-9B471466F81D}" type="presParOf" srcId="{8958563B-3A02-4E81-BD61-EBA40A283E66}" destId="{5F4977B2-B427-45EF-B82B-045F7AC2442D}" srcOrd="0" destOrd="0" presId="urn:microsoft.com/office/officeart/2005/8/layout/list1"/>
    <dgm:cxn modelId="{D5B06E4F-1B77-4891-94CF-AB36C79ECBF3}" type="presParOf" srcId="{8958563B-3A02-4E81-BD61-EBA40A283E66}" destId="{CE9EBC6C-FBC6-4E06-AEF1-BD63A73BA9C6}" srcOrd="1" destOrd="0" presId="urn:microsoft.com/office/officeart/2005/8/layout/list1"/>
    <dgm:cxn modelId="{AA7FA8E4-0533-416E-AB9B-0D37A2971008}" type="presParOf" srcId="{40A64266-BC3A-42A9-BFF2-844D86C846AE}" destId="{24451A79-138F-4237-A626-B3765E25A6E3}" srcOrd="21" destOrd="0" presId="urn:microsoft.com/office/officeart/2005/8/layout/list1"/>
    <dgm:cxn modelId="{5A0D156E-3840-40FD-A397-9782F19636DD}" type="presParOf" srcId="{40A64266-BC3A-42A9-BFF2-844D86C846AE}" destId="{B5EA5BA3-C266-420A-B07F-E691E0F18FB5}" srcOrd="22" destOrd="0" presId="urn:microsoft.com/office/officeart/2005/8/layout/list1"/>
    <dgm:cxn modelId="{72E48D73-8A65-48A8-A0FC-114B567F5279}" type="presParOf" srcId="{40A64266-BC3A-42A9-BFF2-844D86C846AE}" destId="{35E3167E-64F4-485D-AF63-18F6BFDE6031}" srcOrd="23" destOrd="0" presId="urn:microsoft.com/office/officeart/2005/8/layout/list1"/>
    <dgm:cxn modelId="{3234CEE4-D6F8-454D-9B67-EDB6E7557B29}" type="presParOf" srcId="{40A64266-BC3A-42A9-BFF2-844D86C846AE}" destId="{4E4E6CF8-DC04-47A9-8340-F2C47BF03C48}" srcOrd="24" destOrd="0" presId="urn:microsoft.com/office/officeart/2005/8/layout/list1"/>
    <dgm:cxn modelId="{D86354B5-9E09-4F56-BFB3-1ED94F8ED06E}" type="presParOf" srcId="{4E4E6CF8-DC04-47A9-8340-F2C47BF03C48}" destId="{6943622C-0457-4044-BF05-88C2C048A643}" srcOrd="0" destOrd="0" presId="urn:microsoft.com/office/officeart/2005/8/layout/list1"/>
    <dgm:cxn modelId="{A43DF8A1-CF08-4403-BA40-1B2860DEE1AE}" type="presParOf" srcId="{4E4E6CF8-DC04-47A9-8340-F2C47BF03C48}" destId="{1B8C98A0-AEB6-4F4C-9E09-AD2A5C0EC33C}" srcOrd="1" destOrd="0" presId="urn:microsoft.com/office/officeart/2005/8/layout/list1"/>
    <dgm:cxn modelId="{C90862B2-EDB0-45B4-BCA4-B721A7ADB8D6}" type="presParOf" srcId="{40A64266-BC3A-42A9-BFF2-844D86C846AE}" destId="{EDC51A90-F560-4098-8858-F3BBCF7A1665}" srcOrd="25" destOrd="0" presId="urn:microsoft.com/office/officeart/2005/8/layout/list1"/>
    <dgm:cxn modelId="{6B925E18-2431-4DB8-8CC5-65C522A794B2}" type="presParOf" srcId="{40A64266-BC3A-42A9-BFF2-844D86C846AE}" destId="{83CF18B7-9A38-4E3A-937B-A72C226BE419}" srcOrd="26" destOrd="0" presId="urn:microsoft.com/office/officeart/2005/8/layout/list1"/>
    <dgm:cxn modelId="{17D7D47B-6A64-46F1-9DFC-58BF5B13E2D4}" type="presParOf" srcId="{40A64266-BC3A-42A9-BFF2-844D86C846AE}" destId="{91A1F554-45DF-4217-96B3-47CF6D0D7914}" srcOrd="27" destOrd="0" presId="urn:microsoft.com/office/officeart/2005/8/layout/list1"/>
    <dgm:cxn modelId="{E35AD593-E59B-4114-8055-B219360E3CC4}" type="presParOf" srcId="{40A64266-BC3A-42A9-BFF2-844D86C846AE}" destId="{C0A898E6-433F-4EA2-935C-887D68AA31FA}" srcOrd="28" destOrd="0" presId="urn:microsoft.com/office/officeart/2005/8/layout/list1"/>
    <dgm:cxn modelId="{DF58BB41-72CB-4E56-ACD2-382D45593FB8}" type="presParOf" srcId="{C0A898E6-433F-4EA2-935C-887D68AA31FA}" destId="{8A68E69D-4E79-4A09-88DC-9ED45EAA0F61}" srcOrd="0" destOrd="0" presId="urn:microsoft.com/office/officeart/2005/8/layout/list1"/>
    <dgm:cxn modelId="{9A7B63E4-65B4-451F-A44C-11A753DB2176}" type="presParOf" srcId="{C0A898E6-433F-4EA2-935C-887D68AA31FA}" destId="{5664C64D-DD51-4D41-8AF4-C68BA3D77758}" srcOrd="1" destOrd="0" presId="urn:microsoft.com/office/officeart/2005/8/layout/list1"/>
    <dgm:cxn modelId="{A15FC859-3501-467C-BE5C-530C42BD20BD}" type="presParOf" srcId="{40A64266-BC3A-42A9-BFF2-844D86C846AE}" destId="{DDC387DA-D010-4883-BBE0-A109F6F5CCBD}" srcOrd="29" destOrd="0" presId="urn:microsoft.com/office/officeart/2005/8/layout/list1"/>
    <dgm:cxn modelId="{8BA1851B-E8B6-49E6-B5F3-47F0BF57AC8B}" type="presParOf" srcId="{40A64266-BC3A-42A9-BFF2-844D86C846AE}" destId="{D6A096D3-22C4-47E6-A869-1BCA31FB9E74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иммунологии  (С.М. Деев) </a:t>
          </a: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27C9D6-DA80-42B6-B70C-CF06D4EEA1F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клеточных взаимодействий (А.М. Сапожников) </a:t>
          </a:r>
        </a:p>
      </dgm:t>
    </dgm:pt>
    <dgm:pt modelId="{13F1E23A-3CF4-4830-9405-13577B6EDE17}" type="parTrans" cxnId="{48C796AD-6D3D-436E-88BA-E12607627EA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940851F-71C8-4B41-97CF-304025ECE221}" type="sibTrans" cxnId="{48C796AD-6D3D-436E-88BA-E12607627EA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A0BD305-BBA5-40D4-B891-D1CB9041957D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тераностики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(В.И. Мартынов)</a:t>
          </a:r>
        </a:p>
      </dgm:t>
    </dgm:pt>
    <dgm:pt modelId="{A6B040EC-8565-456B-87E4-5EAA1DE9684D}" type="parTrans" cxnId="{4CD2779C-DD0E-4CFE-8266-49749E3A180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15D8A5-8722-4146-AF8B-6A2AD61FD534}" type="sibTrans" cxnId="{4CD2779C-DD0E-4CFE-8266-49749E3A180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B0B2293-11F9-439F-B55A-CA00429085DE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онконанотехнологии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(А.В. Звягин)</a:t>
          </a:r>
        </a:p>
      </dgm:t>
    </dgm:pt>
    <dgm:pt modelId="{061857F3-2EF8-4932-AE8B-1A13D3A136AD}" type="parTrans" cxnId="{D9CA0655-9C7B-47CA-B29E-EEF7804CBF7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B71A707-2203-4170-9A8E-7B336B722036}" type="sibTrans" cxnId="{D9CA0655-9C7B-47CA-B29E-EEF7804CBF7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4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53E9B066-A8EB-4831-96DD-2C857D3FB72B}" type="pres">
      <dgm:prSet presAssocID="{BE27C9D6-DA80-42B6-B70C-CF06D4EEA1F6}" presName="parentLin" presStyleCnt="0"/>
      <dgm:spPr/>
    </dgm:pt>
    <dgm:pt modelId="{571405B1-C169-4B6D-B257-168385951C99}" type="pres">
      <dgm:prSet presAssocID="{BE27C9D6-DA80-42B6-B70C-CF06D4EEA1F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4FC1B5B-AB30-46B6-BFE5-E79622A8A25F}" type="pres">
      <dgm:prSet presAssocID="{BE27C9D6-DA80-42B6-B70C-CF06D4EEA1F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ADC75B-1D5A-49F4-A9D6-98F3AFC9959E}" type="pres">
      <dgm:prSet presAssocID="{BE27C9D6-DA80-42B6-B70C-CF06D4EEA1F6}" presName="negativeSpace" presStyleCnt="0"/>
      <dgm:spPr/>
    </dgm:pt>
    <dgm:pt modelId="{B70083F4-68DF-406E-A8BD-70087065FA88}" type="pres">
      <dgm:prSet presAssocID="{BE27C9D6-DA80-42B6-B70C-CF06D4EEA1F6}" presName="childText" presStyleLbl="conFgAcc1" presStyleIdx="1" presStyleCnt="4">
        <dgm:presLayoutVars>
          <dgm:bulletEnabled val="1"/>
        </dgm:presLayoutVars>
      </dgm:prSet>
      <dgm:spPr/>
    </dgm:pt>
    <dgm:pt modelId="{E6B7D3AC-7B27-406F-9B24-FE13EBCFDDB5}" type="pres">
      <dgm:prSet presAssocID="{3940851F-71C8-4B41-97CF-304025ECE221}" presName="spaceBetweenRectangles" presStyleCnt="0"/>
      <dgm:spPr/>
    </dgm:pt>
    <dgm:pt modelId="{0E2DBEC5-AE0E-4981-80C2-E66D2A5C763B}" type="pres">
      <dgm:prSet presAssocID="{DA0BD305-BBA5-40D4-B891-D1CB9041957D}" presName="parentLin" presStyleCnt="0"/>
      <dgm:spPr/>
    </dgm:pt>
    <dgm:pt modelId="{0F5F213D-D84B-46A2-946E-AD89C84B95DF}" type="pres">
      <dgm:prSet presAssocID="{DA0BD305-BBA5-40D4-B891-D1CB9041957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2DF785E9-1635-492F-8344-E24A58606050}" type="pres">
      <dgm:prSet presAssocID="{DA0BD305-BBA5-40D4-B891-D1CB9041957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70779-44CD-421D-8899-22C62E95061B}" type="pres">
      <dgm:prSet presAssocID="{DA0BD305-BBA5-40D4-B891-D1CB9041957D}" presName="negativeSpace" presStyleCnt="0"/>
      <dgm:spPr/>
    </dgm:pt>
    <dgm:pt modelId="{69A2A531-B89D-4A57-96D7-F18C668C9A11}" type="pres">
      <dgm:prSet presAssocID="{DA0BD305-BBA5-40D4-B891-D1CB9041957D}" presName="childText" presStyleLbl="conFgAcc1" presStyleIdx="2" presStyleCnt="4">
        <dgm:presLayoutVars>
          <dgm:bulletEnabled val="1"/>
        </dgm:presLayoutVars>
      </dgm:prSet>
      <dgm:spPr/>
    </dgm:pt>
    <dgm:pt modelId="{4E7D361B-C8EC-4971-9F93-FDCB1F8EC8EE}" type="pres">
      <dgm:prSet presAssocID="{D315D8A5-8722-4146-AF8B-6A2AD61FD534}" presName="spaceBetweenRectangles" presStyleCnt="0"/>
      <dgm:spPr/>
    </dgm:pt>
    <dgm:pt modelId="{13707033-26AC-44AA-B82E-54A46E3D5033}" type="pres">
      <dgm:prSet presAssocID="{DB0B2293-11F9-439F-B55A-CA00429085DE}" presName="parentLin" presStyleCnt="0"/>
      <dgm:spPr/>
    </dgm:pt>
    <dgm:pt modelId="{D7B9AA44-E708-4314-817B-16BCB8CD0638}" type="pres">
      <dgm:prSet presAssocID="{DB0B2293-11F9-439F-B55A-CA00429085DE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02AAD8B9-0BAC-44A1-A20F-1011E73C429E}" type="pres">
      <dgm:prSet presAssocID="{DB0B2293-11F9-439F-B55A-CA00429085D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1DC46-5050-415E-B826-7E9E5A318C9E}" type="pres">
      <dgm:prSet presAssocID="{DB0B2293-11F9-439F-B55A-CA00429085DE}" presName="negativeSpace" presStyleCnt="0"/>
      <dgm:spPr/>
    </dgm:pt>
    <dgm:pt modelId="{C521A3C3-2273-4E55-A95F-FFC155AC3831}" type="pres">
      <dgm:prSet presAssocID="{DB0B2293-11F9-439F-B55A-CA00429085D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2D1DAD43-C1B6-466F-AB99-5E376801ACDB}" type="presOf" srcId="{DB0B2293-11F9-439F-B55A-CA00429085DE}" destId="{D7B9AA44-E708-4314-817B-16BCB8CD0638}" srcOrd="0" destOrd="0" presId="urn:microsoft.com/office/officeart/2005/8/layout/list1"/>
    <dgm:cxn modelId="{062C7249-D66D-4318-AF2E-D5DE61DFB0C1}" type="presOf" srcId="{DA0BD305-BBA5-40D4-B891-D1CB9041957D}" destId="{0F5F213D-D84B-46A2-946E-AD89C84B95DF}" srcOrd="0" destOrd="0" presId="urn:microsoft.com/office/officeart/2005/8/layout/list1"/>
    <dgm:cxn modelId="{48C796AD-6D3D-436E-88BA-E12607627EAC}" srcId="{D0FAAFE9-4082-4DDA-8346-3DAB3C7A301C}" destId="{BE27C9D6-DA80-42B6-B70C-CF06D4EEA1F6}" srcOrd="1" destOrd="0" parTransId="{13F1E23A-3CF4-4830-9405-13577B6EDE17}" sibTransId="{3940851F-71C8-4B41-97CF-304025ECE221}"/>
    <dgm:cxn modelId="{107B61BA-B381-4C1B-A8F0-3BD6C4F6EB01}" type="presOf" srcId="{DB0B2293-11F9-439F-B55A-CA00429085DE}" destId="{02AAD8B9-0BAC-44A1-A20F-1011E73C429E}" srcOrd="1" destOrd="0" presId="urn:microsoft.com/office/officeart/2005/8/layout/list1"/>
    <dgm:cxn modelId="{EB84BA94-E001-4E58-8303-8B117D0C44E8}" type="presOf" srcId="{BE27C9D6-DA80-42B6-B70C-CF06D4EEA1F6}" destId="{B4FC1B5B-AB30-46B6-BFE5-E79622A8A25F}" srcOrd="1" destOrd="0" presId="urn:microsoft.com/office/officeart/2005/8/layout/list1"/>
    <dgm:cxn modelId="{5A88AF81-4A69-4028-967E-D1B09A5E1BB6}" type="presOf" srcId="{DA0BD305-BBA5-40D4-B891-D1CB9041957D}" destId="{2DF785E9-1635-492F-8344-E24A58606050}" srcOrd="1" destOrd="0" presId="urn:microsoft.com/office/officeart/2005/8/layout/list1"/>
    <dgm:cxn modelId="{4CD2779C-DD0E-4CFE-8266-49749E3A1804}" srcId="{D0FAAFE9-4082-4DDA-8346-3DAB3C7A301C}" destId="{DA0BD305-BBA5-40D4-B891-D1CB9041957D}" srcOrd="2" destOrd="0" parTransId="{A6B040EC-8565-456B-87E4-5EAA1DE9684D}" sibTransId="{D315D8A5-8722-4146-AF8B-6A2AD61FD534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D9CA0655-9C7B-47CA-B29E-EEF7804CBF71}" srcId="{D0FAAFE9-4082-4DDA-8346-3DAB3C7A301C}" destId="{DB0B2293-11F9-439F-B55A-CA00429085DE}" srcOrd="3" destOrd="0" parTransId="{061857F3-2EF8-4932-AE8B-1A13D3A136AD}" sibTransId="{4B71A707-2203-4170-9A8E-7B336B722036}"/>
    <dgm:cxn modelId="{8E3452C2-1453-413A-8022-332F4F3A4A88}" type="presOf" srcId="{BE27C9D6-DA80-42B6-B70C-CF06D4EEA1F6}" destId="{571405B1-C169-4B6D-B257-168385951C99}" srcOrd="0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A830B304-A92F-4359-8747-6F823C383296}" type="presParOf" srcId="{40A64266-BC3A-42A9-BFF2-844D86C846AE}" destId="{53E9B066-A8EB-4831-96DD-2C857D3FB72B}" srcOrd="4" destOrd="0" presId="urn:microsoft.com/office/officeart/2005/8/layout/list1"/>
    <dgm:cxn modelId="{BCE78F0C-21B5-4DF0-9724-9BE9FA7BFBBE}" type="presParOf" srcId="{53E9B066-A8EB-4831-96DD-2C857D3FB72B}" destId="{571405B1-C169-4B6D-B257-168385951C99}" srcOrd="0" destOrd="0" presId="urn:microsoft.com/office/officeart/2005/8/layout/list1"/>
    <dgm:cxn modelId="{B804AD48-37EF-4CC0-AF1C-67A95175B091}" type="presParOf" srcId="{53E9B066-A8EB-4831-96DD-2C857D3FB72B}" destId="{B4FC1B5B-AB30-46B6-BFE5-E79622A8A25F}" srcOrd="1" destOrd="0" presId="urn:microsoft.com/office/officeart/2005/8/layout/list1"/>
    <dgm:cxn modelId="{59750D0D-EA65-4305-BAAC-0A1C87B8F2AD}" type="presParOf" srcId="{40A64266-BC3A-42A9-BFF2-844D86C846AE}" destId="{B9ADC75B-1D5A-49F4-A9D6-98F3AFC9959E}" srcOrd="5" destOrd="0" presId="urn:microsoft.com/office/officeart/2005/8/layout/list1"/>
    <dgm:cxn modelId="{8AAED7B1-56D5-409D-A4B1-B5515C0D99B4}" type="presParOf" srcId="{40A64266-BC3A-42A9-BFF2-844D86C846AE}" destId="{B70083F4-68DF-406E-A8BD-70087065FA88}" srcOrd="6" destOrd="0" presId="urn:microsoft.com/office/officeart/2005/8/layout/list1"/>
    <dgm:cxn modelId="{D02AB66A-6E0C-437B-AA52-5BAD0A4DE10C}" type="presParOf" srcId="{40A64266-BC3A-42A9-BFF2-844D86C846AE}" destId="{E6B7D3AC-7B27-406F-9B24-FE13EBCFDDB5}" srcOrd="7" destOrd="0" presId="urn:microsoft.com/office/officeart/2005/8/layout/list1"/>
    <dgm:cxn modelId="{02FE6F9D-EEE6-42F1-B9ED-0834C3D647FF}" type="presParOf" srcId="{40A64266-BC3A-42A9-BFF2-844D86C846AE}" destId="{0E2DBEC5-AE0E-4981-80C2-E66D2A5C763B}" srcOrd="8" destOrd="0" presId="urn:microsoft.com/office/officeart/2005/8/layout/list1"/>
    <dgm:cxn modelId="{E79F8378-4E5D-4046-8DED-1347175A4069}" type="presParOf" srcId="{0E2DBEC5-AE0E-4981-80C2-E66D2A5C763B}" destId="{0F5F213D-D84B-46A2-946E-AD89C84B95DF}" srcOrd="0" destOrd="0" presId="urn:microsoft.com/office/officeart/2005/8/layout/list1"/>
    <dgm:cxn modelId="{576A1FE7-7431-4E4E-A561-1B3843104D8A}" type="presParOf" srcId="{0E2DBEC5-AE0E-4981-80C2-E66D2A5C763B}" destId="{2DF785E9-1635-492F-8344-E24A58606050}" srcOrd="1" destOrd="0" presId="urn:microsoft.com/office/officeart/2005/8/layout/list1"/>
    <dgm:cxn modelId="{B2886160-F294-45C8-936A-D2107AC0A040}" type="presParOf" srcId="{40A64266-BC3A-42A9-BFF2-844D86C846AE}" destId="{B7D70779-44CD-421D-8899-22C62E95061B}" srcOrd="9" destOrd="0" presId="urn:microsoft.com/office/officeart/2005/8/layout/list1"/>
    <dgm:cxn modelId="{5A4F7FFA-5628-4758-A74B-2998FEBB83B6}" type="presParOf" srcId="{40A64266-BC3A-42A9-BFF2-844D86C846AE}" destId="{69A2A531-B89D-4A57-96D7-F18C668C9A11}" srcOrd="10" destOrd="0" presId="urn:microsoft.com/office/officeart/2005/8/layout/list1"/>
    <dgm:cxn modelId="{B1A4C01B-A4A4-48D2-8A44-567D4C769CFA}" type="presParOf" srcId="{40A64266-BC3A-42A9-BFF2-844D86C846AE}" destId="{4E7D361B-C8EC-4971-9F93-FDCB1F8EC8EE}" srcOrd="11" destOrd="0" presId="urn:microsoft.com/office/officeart/2005/8/layout/list1"/>
    <dgm:cxn modelId="{EA41CB1E-731D-41CA-B0C6-6F5CFBFB1E60}" type="presParOf" srcId="{40A64266-BC3A-42A9-BFF2-844D86C846AE}" destId="{13707033-26AC-44AA-B82E-54A46E3D5033}" srcOrd="12" destOrd="0" presId="urn:microsoft.com/office/officeart/2005/8/layout/list1"/>
    <dgm:cxn modelId="{4703B2BC-C9FE-411C-8047-1F22D409F721}" type="presParOf" srcId="{13707033-26AC-44AA-B82E-54A46E3D5033}" destId="{D7B9AA44-E708-4314-817B-16BCB8CD0638}" srcOrd="0" destOrd="0" presId="urn:microsoft.com/office/officeart/2005/8/layout/list1"/>
    <dgm:cxn modelId="{8D8E5166-9E36-4CF4-9D7C-E96EDF99C40D}" type="presParOf" srcId="{13707033-26AC-44AA-B82E-54A46E3D5033}" destId="{02AAD8B9-0BAC-44A1-A20F-1011E73C429E}" srcOrd="1" destOrd="0" presId="urn:microsoft.com/office/officeart/2005/8/layout/list1"/>
    <dgm:cxn modelId="{03DBB8A9-89D7-4303-A878-EF20E77067A2}" type="presParOf" srcId="{40A64266-BC3A-42A9-BFF2-844D86C846AE}" destId="{3F71DC46-5050-415E-B826-7E9E5A318C9E}" srcOrd="13" destOrd="0" presId="urn:microsoft.com/office/officeart/2005/8/layout/list1"/>
    <dgm:cxn modelId="{7E8AA793-AC9B-49B3-8968-52232E43D68D}" type="presParOf" srcId="{40A64266-BC3A-42A9-BFF2-844D86C846AE}" destId="{C521A3C3-2273-4E55-A95F-FFC155AC383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биомолекулярной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ЯМР-спектроскопии (А.С. Арсеньев)</a:t>
          </a: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FDF45B-29A9-4A61-9C8A-09625D6CE99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моделирования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биомолекулярных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систем (Р.Г. Ефремов)</a:t>
          </a:r>
        </a:p>
      </dgm:t>
    </dgm:pt>
    <dgm:pt modelId="{210094A5-CF45-478C-8CD8-34ACB739C654}" type="parTrans" cxnId="{4BABC9E9-ABD2-4945-98BF-1EE1E72F579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44C4A7-91C7-437A-8755-18FBF291489B}" type="sibTrans" cxnId="{4BABC9E9-ABD2-4945-98BF-1EE1E72F579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A8E0C4-6AC8-49A7-90A4-EB5C8BFD9FF4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оптичсекой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микроскопии и спектроскопии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биомолекул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(А.В. Феофанов)</a:t>
          </a:r>
        </a:p>
      </dgm:t>
    </dgm:pt>
    <dgm:pt modelId="{286B518E-E779-4221-9ABB-77C4C2406106}" type="parTrans" cxnId="{97744EE9-C96C-49C8-9110-9FFE9BC0E0B8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98892E-8CF3-4271-A23C-05A61F891957}" type="sibTrans" cxnId="{97744EE9-C96C-49C8-9110-9FFE9BC0E0B8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AA4521-9DC4-46D2-A3B0-4E26F1BEE95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страуктурной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биологии ионных каналов (З.О.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Шенкарев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410331DC-1620-489C-B483-978ED7DEE381}" type="parTrans" cxnId="{02B48484-CAC2-4CC7-BFD5-058299D90E2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B3310FF-D4E7-4F58-92DA-B9DC8B50A920}" type="sibTrans" cxnId="{02B48484-CAC2-4CC7-BFD5-058299D90E2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803317D-B038-4161-9CB9-8E822A5A61FA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анализа структуры мембранных белков </a:t>
          </a:r>
          <a:r>
            <a:rPr lang="en-US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in </a:t>
          </a:r>
          <a:r>
            <a:rPr lang="en-US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silico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(А.О. Чугунов)</a:t>
          </a:r>
        </a:p>
      </dgm:t>
    </dgm:pt>
    <dgm:pt modelId="{27C41292-4246-497F-9E34-1FBDFBA3E54B}" type="parTrans" cxnId="{95C93869-5440-4360-9A67-CBAE6258F317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E53064D-4311-454F-92DD-53C831987F04}" type="sibTrans" cxnId="{95C93869-5440-4360-9A67-CBAE6258F317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5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E80194C5-2F33-4A46-8BE3-4322484A79DD}" type="pres">
      <dgm:prSet presAssocID="{45FDF45B-29A9-4A61-9C8A-09625D6CE996}" presName="parentLin" presStyleCnt="0"/>
      <dgm:spPr/>
    </dgm:pt>
    <dgm:pt modelId="{A18879FD-B3A6-4971-B7C4-D2ABAE416904}" type="pres">
      <dgm:prSet presAssocID="{45FDF45B-29A9-4A61-9C8A-09625D6CE99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83065AB-FC15-4D21-A3EB-86B4AF41C83B}" type="pres">
      <dgm:prSet presAssocID="{45FDF45B-29A9-4A61-9C8A-09625D6CE99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A8E641-2929-4DE6-BD80-D60682509AAB}" type="pres">
      <dgm:prSet presAssocID="{45FDF45B-29A9-4A61-9C8A-09625D6CE996}" presName="negativeSpace" presStyleCnt="0"/>
      <dgm:spPr/>
    </dgm:pt>
    <dgm:pt modelId="{7EC4C57D-B874-419A-ACF1-8F11ED79DAF5}" type="pres">
      <dgm:prSet presAssocID="{45FDF45B-29A9-4A61-9C8A-09625D6CE996}" presName="childText" presStyleLbl="conFgAcc1" presStyleIdx="1" presStyleCnt="5">
        <dgm:presLayoutVars>
          <dgm:bulletEnabled val="1"/>
        </dgm:presLayoutVars>
      </dgm:prSet>
      <dgm:spPr/>
    </dgm:pt>
    <dgm:pt modelId="{8DFD7B66-A8E9-42DC-9018-16200BAAE1AB}" type="pres">
      <dgm:prSet presAssocID="{7644C4A7-91C7-437A-8755-18FBF291489B}" presName="spaceBetweenRectangles" presStyleCnt="0"/>
      <dgm:spPr/>
    </dgm:pt>
    <dgm:pt modelId="{2A590208-D037-4C22-9D9A-1D2699FA3FF5}" type="pres">
      <dgm:prSet presAssocID="{2DA8E0C4-6AC8-49A7-90A4-EB5C8BFD9FF4}" presName="parentLin" presStyleCnt="0"/>
      <dgm:spPr/>
    </dgm:pt>
    <dgm:pt modelId="{A0BFF546-F145-4DAE-8B11-804405526E25}" type="pres">
      <dgm:prSet presAssocID="{2DA8E0C4-6AC8-49A7-90A4-EB5C8BFD9FF4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75727A79-BDA0-4F2C-88B6-1EBA5683D49F}" type="pres">
      <dgm:prSet presAssocID="{2DA8E0C4-6AC8-49A7-90A4-EB5C8BFD9FF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CC68E-5049-4A2D-BEC8-80605D1CC4B3}" type="pres">
      <dgm:prSet presAssocID="{2DA8E0C4-6AC8-49A7-90A4-EB5C8BFD9FF4}" presName="negativeSpace" presStyleCnt="0"/>
      <dgm:spPr/>
    </dgm:pt>
    <dgm:pt modelId="{9BC62EE9-5FD9-4364-AA18-2D2F164475BA}" type="pres">
      <dgm:prSet presAssocID="{2DA8E0C4-6AC8-49A7-90A4-EB5C8BFD9FF4}" presName="childText" presStyleLbl="conFgAcc1" presStyleIdx="2" presStyleCnt="5">
        <dgm:presLayoutVars>
          <dgm:bulletEnabled val="1"/>
        </dgm:presLayoutVars>
      </dgm:prSet>
      <dgm:spPr/>
    </dgm:pt>
    <dgm:pt modelId="{4D160118-A74A-4366-9A6E-E45D022F4176}" type="pres">
      <dgm:prSet presAssocID="{ED98892E-8CF3-4271-A23C-05A61F891957}" presName="spaceBetweenRectangles" presStyleCnt="0"/>
      <dgm:spPr/>
    </dgm:pt>
    <dgm:pt modelId="{3E8B13E5-0DA9-4630-BD3C-2FBC2E057C50}" type="pres">
      <dgm:prSet presAssocID="{FFAA4521-9DC4-46D2-A3B0-4E26F1BEE956}" presName="parentLin" presStyleCnt="0"/>
      <dgm:spPr/>
    </dgm:pt>
    <dgm:pt modelId="{4BD88DDC-4118-4DCD-B566-EBCFD5E4B3B2}" type="pres">
      <dgm:prSet presAssocID="{FFAA4521-9DC4-46D2-A3B0-4E26F1BEE956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AA7C81C-B186-41F1-8C05-7A318D9FAC9A}" type="pres">
      <dgm:prSet presAssocID="{FFAA4521-9DC4-46D2-A3B0-4E26F1BEE95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72606-9A4A-4375-A705-DCF66FF6CC49}" type="pres">
      <dgm:prSet presAssocID="{FFAA4521-9DC4-46D2-A3B0-4E26F1BEE956}" presName="negativeSpace" presStyleCnt="0"/>
      <dgm:spPr/>
    </dgm:pt>
    <dgm:pt modelId="{34472D0C-C370-4ECF-90F7-F87401D0F5B0}" type="pres">
      <dgm:prSet presAssocID="{FFAA4521-9DC4-46D2-A3B0-4E26F1BEE956}" presName="childText" presStyleLbl="conFgAcc1" presStyleIdx="3" presStyleCnt="5">
        <dgm:presLayoutVars>
          <dgm:bulletEnabled val="1"/>
        </dgm:presLayoutVars>
      </dgm:prSet>
      <dgm:spPr/>
    </dgm:pt>
    <dgm:pt modelId="{23C1BF93-9F3B-4BF6-8407-4A37EA986970}" type="pres">
      <dgm:prSet presAssocID="{AB3310FF-D4E7-4F58-92DA-B9DC8B50A920}" presName="spaceBetweenRectangles" presStyleCnt="0"/>
      <dgm:spPr/>
    </dgm:pt>
    <dgm:pt modelId="{066DA695-3833-454E-84C1-EEF75C137A6F}" type="pres">
      <dgm:prSet presAssocID="{3803317D-B038-4161-9CB9-8E822A5A61FA}" presName="parentLin" presStyleCnt="0"/>
      <dgm:spPr/>
    </dgm:pt>
    <dgm:pt modelId="{A1ABEE86-D4DB-4296-B80B-C7087124218F}" type="pres">
      <dgm:prSet presAssocID="{3803317D-B038-4161-9CB9-8E822A5A61FA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3E9C7838-2F40-4A33-A1CD-6753D483F2DA}" type="pres">
      <dgm:prSet presAssocID="{3803317D-B038-4161-9CB9-8E822A5A61FA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9D99D-5D63-42DB-B49C-41348ADFC532}" type="pres">
      <dgm:prSet presAssocID="{3803317D-B038-4161-9CB9-8E822A5A61FA}" presName="negativeSpace" presStyleCnt="0"/>
      <dgm:spPr/>
    </dgm:pt>
    <dgm:pt modelId="{2233BDF4-67E2-409E-BFFB-244E4DBCB955}" type="pres">
      <dgm:prSet presAssocID="{3803317D-B038-4161-9CB9-8E822A5A61F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8D7FFA86-6D7C-4C5A-9DD1-4658284415B5}" type="presOf" srcId="{FFAA4521-9DC4-46D2-A3B0-4E26F1BEE956}" destId="{4BD88DDC-4118-4DCD-B566-EBCFD5E4B3B2}" srcOrd="0" destOrd="0" presId="urn:microsoft.com/office/officeart/2005/8/layout/list1"/>
    <dgm:cxn modelId="{4BABC9E9-ABD2-4945-98BF-1EE1E72F579A}" srcId="{D0FAAFE9-4082-4DDA-8346-3DAB3C7A301C}" destId="{45FDF45B-29A9-4A61-9C8A-09625D6CE996}" srcOrd="1" destOrd="0" parTransId="{210094A5-CF45-478C-8CD8-34ACB739C654}" sibTransId="{7644C4A7-91C7-437A-8755-18FBF291489B}"/>
    <dgm:cxn modelId="{36ED0EE2-7B4B-41DD-82AD-7C22C22222D4}" type="presOf" srcId="{45FDF45B-29A9-4A61-9C8A-09625D6CE996}" destId="{A18879FD-B3A6-4971-B7C4-D2ABAE416904}" srcOrd="0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C05B1866-0159-4C2C-B517-0C0D8A21F2C9}" type="presOf" srcId="{2DA8E0C4-6AC8-49A7-90A4-EB5C8BFD9FF4}" destId="{A0BFF546-F145-4DAE-8B11-804405526E25}" srcOrd="0" destOrd="0" presId="urn:microsoft.com/office/officeart/2005/8/layout/list1"/>
    <dgm:cxn modelId="{02B48484-CAC2-4CC7-BFD5-058299D90E26}" srcId="{D0FAAFE9-4082-4DDA-8346-3DAB3C7A301C}" destId="{FFAA4521-9DC4-46D2-A3B0-4E26F1BEE956}" srcOrd="3" destOrd="0" parTransId="{410331DC-1620-489C-B483-978ED7DEE381}" sibTransId="{AB3310FF-D4E7-4F58-92DA-B9DC8B50A920}"/>
    <dgm:cxn modelId="{716485A0-3A09-4925-AF7F-1387CF1A6363}" type="presOf" srcId="{2DA8E0C4-6AC8-49A7-90A4-EB5C8BFD9FF4}" destId="{75727A79-BDA0-4F2C-88B6-1EBA5683D49F}" srcOrd="1" destOrd="0" presId="urn:microsoft.com/office/officeart/2005/8/layout/list1"/>
    <dgm:cxn modelId="{97744EE9-C96C-49C8-9110-9FFE9BC0E0B8}" srcId="{D0FAAFE9-4082-4DDA-8346-3DAB3C7A301C}" destId="{2DA8E0C4-6AC8-49A7-90A4-EB5C8BFD9FF4}" srcOrd="2" destOrd="0" parTransId="{286B518E-E779-4221-9ABB-77C4C2406106}" sibTransId="{ED98892E-8CF3-4271-A23C-05A61F891957}"/>
    <dgm:cxn modelId="{EF677C23-67D9-476B-8493-F9ED06B75428}" type="presOf" srcId="{3803317D-B038-4161-9CB9-8E822A5A61FA}" destId="{A1ABEE86-D4DB-4296-B80B-C7087124218F}" srcOrd="0" destOrd="0" presId="urn:microsoft.com/office/officeart/2005/8/layout/list1"/>
    <dgm:cxn modelId="{95C93869-5440-4360-9A67-CBAE6258F317}" srcId="{D0FAAFE9-4082-4DDA-8346-3DAB3C7A301C}" destId="{3803317D-B038-4161-9CB9-8E822A5A61FA}" srcOrd="4" destOrd="0" parTransId="{27C41292-4246-497F-9E34-1FBDFBA3E54B}" sibTransId="{EE53064D-4311-454F-92DD-53C831987F04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C2892AC-D6FF-4DA8-AE8B-0361B2D7CA0E}" type="presOf" srcId="{45FDF45B-29A9-4A61-9C8A-09625D6CE996}" destId="{983065AB-FC15-4D21-A3EB-86B4AF41C83B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A9474ABF-49A8-4C57-9B37-83DD9C63B678}" type="presOf" srcId="{3803317D-B038-4161-9CB9-8E822A5A61FA}" destId="{3E9C7838-2F40-4A33-A1CD-6753D483F2DA}" srcOrd="1" destOrd="0" presId="urn:microsoft.com/office/officeart/2005/8/layout/list1"/>
    <dgm:cxn modelId="{3F384057-9867-41E4-9790-745FFBF9D502}" type="presOf" srcId="{FFAA4521-9DC4-46D2-A3B0-4E26F1BEE956}" destId="{CAA7C81C-B186-41F1-8C05-7A318D9FAC9A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44920DC0-CD1E-457E-9D83-04614B0EC883}" type="presParOf" srcId="{40A64266-BC3A-42A9-BFF2-844D86C846AE}" destId="{E80194C5-2F33-4A46-8BE3-4322484A79DD}" srcOrd="4" destOrd="0" presId="urn:microsoft.com/office/officeart/2005/8/layout/list1"/>
    <dgm:cxn modelId="{E1D60458-A6AA-4FC6-930A-1124E0575ABB}" type="presParOf" srcId="{E80194C5-2F33-4A46-8BE3-4322484A79DD}" destId="{A18879FD-B3A6-4971-B7C4-D2ABAE416904}" srcOrd="0" destOrd="0" presId="urn:microsoft.com/office/officeart/2005/8/layout/list1"/>
    <dgm:cxn modelId="{38B08FF9-533C-472B-8BA1-C7B82EB4147F}" type="presParOf" srcId="{E80194C5-2F33-4A46-8BE3-4322484A79DD}" destId="{983065AB-FC15-4D21-A3EB-86B4AF41C83B}" srcOrd="1" destOrd="0" presId="urn:microsoft.com/office/officeart/2005/8/layout/list1"/>
    <dgm:cxn modelId="{5C2822B5-A5CF-4A72-B930-8AAA6A667411}" type="presParOf" srcId="{40A64266-BC3A-42A9-BFF2-844D86C846AE}" destId="{E7A8E641-2929-4DE6-BD80-D60682509AAB}" srcOrd="5" destOrd="0" presId="urn:microsoft.com/office/officeart/2005/8/layout/list1"/>
    <dgm:cxn modelId="{02378A2B-F1F2-4431-8042-A867170DF0EE}" type="presParOf" srcId="{40A64266-BC3A-42A9-BFF2-844D86C846AE}" destId="{7EC4C57D-B874-419A-ACF1-8F11ED79DAF5}" srcOrd="6" destOrd="0" presId="urn:microsoft.com/office/officeart/2005/8/layout/list1"/>
    <dgm:cxn modelId="{6081BD05-E665-4FB1-8861-C8B5F7BAD88E}" type="presParOf" srcId="{40A64266-BC3A-42A9-BFF2-844D86C846AE}" destId="{8DFD7B66-A8E9-42DC-9018-16200BAAE1AB}" srcOrd="7" destOrd="0" presId="urn:microsoft.com/office/officeart/2005/8/layout/list1"/>
    <dgm:cxn modelId="{FF10EC89-F36A-41AD-B4E3-511B18AB7130}" type="presParOf" srcId="{40A64266-BC3A-42A9-BFF2-844D86C846AE}" destId="{2A590208-D037-4C22-9D9A-1D2699FA3FF5}" srcOrd="8" destOrd="0" presId="urn:microsoft.com/office/officeart/2005/8/layout/list1"/>
    <dgm:cxn modelId="{B7B45EA0-7B4D-4BE9-82EF-A46B7365B286}" type="presParOf" srcId="{2A590208-D037-4C22-9D9A-1D2699FA3FF5}" destId="{A0BFF546-F145-4DAE-8B11-804405526E25}" srcOrd="0" destOrd="0" presId="urn:microsoft.com/office/officeart/2005/8/layout/list1"/>
    <dgm:cxn modelId="{2A96FA72-8CD8-47E9-9BFE-9C2057141232}" type="presParOf" srcId="{2A590208-D037-4C22-9D9A-1D2699FA3FF5}" destId="{75727A79-BDA0-4F2C-88B6-1EBA5683D49F}" srcOrd="1" destOrd="0" presId="urn:microsoft.com/office/officeart/2005/8/layout/list1"/>
    <dgm:cxn modelId="{9CD94A27-21A1-40C3-9786-ED4843BE4C38}" type="presParOf" srcId="{40A64266-BC3A-42A9-BFF2-844D86C846AE}" destId="{5B3CC68E-5049-4A2D-BEC8-80605D1CC4B3}" srcOrd="9" destOrd="0" presId="urn:microsoft.com/office/officeart/2005/8/layout/list1"/>
    <dgm:cxn modelId="{6130B654-2D11-4D73-BDAD-1C66BCDE87B8}" type="presParOf" srcId="{40A64266-BC3A-42A9-BFF2-844D86C846AE}" destId="{9BC62EE9-5FD9-4364-AA18-2D2F164475BA}" srcOrd="10" destOrd="0" presId="urn:microsoft.com/office/officeart/2005/8/layout/list1"/>
    <dgm:cxn modelId="{6EC732FA-91AD-4A38-808F-6A1CB143D25C}" type="presParOf" srcId="{40A64266-BC3A-42A9-BFF2-844D86C846AE}" destId="{4D160118-A74A-4366-9A6E-E45D022F4176}" srcOrd="11" destOrd="0" presId="urn:microsoft.com/office/officeart/2005/8/layout/list1"/>
    <dgm:cxn modelId="{6FD23522-B16F-4E0A-81D9-F6F20E3C8C3B}" type="presParOf" srcId="{40A64266-BC3A-42A9-BFF2-844D86C846AE}" destId="{3E8B13E5-0DA9-4630-BD3C-2FBC2E057C50}" srcOrd="12" destOrd="0" presId="urn:microsoft.com/office/officeart/2005/8/layout/list1"/>
    <dgm:cxn modelId="{8781E999-70AE-459A-A7FB-32BAB0FE32B6}" type="presParOf" srcId="{3E8B13E5-0DA9-4630-BD3C-2FBC2E057C50}" destId="{4BD88DDC-4118-4DCD-B566-EBCFD5E4B3B2}" srcOrd="0" destOrd="0" presId="urn:microsoft.com/office/officeart/2005/8/layout/list1"/>
    <dgm:cxn modelId="{47D61BEE-EF4D-423B-8611-A0AD866DC92A}" type="presParOf" srcId="{3E8B13E5-0DA9-4630-BD3C-2FBC2E057C50}" destId="{CAA7C81C-B186-41F1-8C05-7A318D9FAC9A}" srcOrd="1" destOrd="0" presId="urn:microsoft.com/office/officeart/2005/8/layout/list1"/>
    <dgm:cxn modelId="{03673036-3978-4D03-A292-EE89D8655D9C}" type="presParOf" srcId="{40A64266-BC3A-42A9-BFF2-844D86C846AE}" destId="{5CB72606-9A4A-4375-A705-DCF66FF6CC49}" srcOrd="13" destOrd="0" presId="urn:microsoft.com/office/officeart/2005/8/layout/list1"/>
    <dgm:cxn modelId="{0E03979C-BC07-48EE-87E2-8042662DFD80}" type="presParOf" srcId="{40A64266-BC3A-42A9-BFF2-844D86C846AE}" destId="{34472D0C-C370-4ECF-90F7-F87401D0F5B0}" srcOrd="14" destOrd="0" presId="urn:microsoft.com/office/officeart/2005/8/layout/list1"/>
    <dgm:cxn modelId="{A0D0A32E-ED25-4AA4-B114-F2F984312E12}" type="presParOf" srcId="{40A64266-BC3A-42A9-BFF2-844D86C846AE}" destId="{23C1BF93-9F3B-4BF6-8407-4A37EA986970}" srcOrd="15" destOrd="0" presId="urn:microsoft.com/office/officeart/2005/8/layout/list1"/>
    <dgm:cxn modelId="{134F6429-F2A9-43B1-8837-5A602E1704BE}" type="presParOf" srcId="{40A64266-BC3A-42A9-BFF2-844D86C846AE}" destId="{066DA695-3833-454E-84C1-EEF75C137A6F}" srcOrd="16" destOrd="0" presId="urn:microsoft.com/office/officeart/2005/8/layout/list1"/>
    <dgm:cxn modelId="{F064F237-DE1C-4595-8406-8E21F4895F9A}" type="presParOf" srcId="{066DA695-3833-454E-84C1-EEF75C137A6F}" destId="{A1ABEE86-D4DB-4296-B80B-C7087124218F}" srcOrd="0" destOrd="0" presId="urn:microsoft.com/office/officeart/2005/8/layout/list1"/>
    <dgm:cxn modelId="{000ACA27-CE60-4BBC-A46A-62CAA3137016}" type="presParOf" srcId="{066DA695-3833-454E-84C1-EEF75C137A6F}" destId="{3E9C7838-2F40-4A33-A1CD-6753D483F2DA}" srcOrd="1" destOrd="0" presId="urn:microsoft.com/office/officeart/2005/8/layout/list1"/>
    <dgm:cxn modelId="{5E2ED82A-713D-46A4-9673-F9C2D541BE75}" type="presParOf" srcId="{40A64266-BC3A-42A9-BFF2-844D86C846AE}" destId="{1899D99D-5D63-42DB-B49C-41348ADFC532}" srcOrd="17" destOrd="0" presId="urn:microsoft.com/office/officeart/2005/8/layout/list1"/>
    <dgm:cxn modelId="{C53BA42F-BAA0-4C4A-80B7-F3AD87EEEF9A}" type="presParOf" srcId="{40A64266-BC3A-42A9-BFF2-844D86C846AE}" destId="{2233BDF4-67E2-409E-BFFB-244E4DBCB95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структуры и функции генов человека (И.П. Чернов)</a:t>
          </a:r>
          <a:endParaRPr lang="ru-RU" sz="14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EE3E32-AECC-4DCC-AFF5-45ECCFB6C4F1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биофотоники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(К.А. Лукьянов)</a:t>
          </a:r>
        </a:p>
      </dgm:t>
    </dgm:pt>
    <dgm:pt modelId="{72166AA3-9FA1-448D-B468-53EF384152AD}" type="parTrans" cxnId="{A81D7760-090D-41F2-B8FD-08364BAB44E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8E3B64-A54D-4C88-810F-44FFEB620F21}" type="sibTrans" cxnId="{A81D7760-090D-41F2-B8FD-08364BAB44E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6E1CB4F-049B-4626-A110-44251B3F523F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технологий (В.В. Белоусов)</a:t>
          </a:r>
        </a:p>
      </dgm:t>
    </dgm:pt>
    <dgm:pt modelId="{D18A1D73-D556-4168-A2A8-BC87FF604259}" type="parTrans" cxnId="{D38566E6-6178-4CDB-9C23-6D71330CF38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5561818-3AD2-4775-92C1-7F6078C74BF5}" type="sibTrans" cxnId="{D38566E6-6178-4CDB-9C23-6D71330CF38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E397C1C-0E9F-4D18-BB0C-4FC36B036547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регуляторной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транскриптомики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(Т.Л.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Ажикина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02A67F07-1AD4-4878-A725-743F3DFADC81}" type="parTrans" cxnId="{993F845D-8EFD-430B-89FE-1B2FBD93015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ED677D-9399-42CD-8AE0-B83369045C34}" type="sibTrans" cxnId="{993F845D-8EFD-430B-89FE-1B2FBD93015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6EFDB1-D29B-40C4-99F0-56C581D9BC94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геномного анализа сигнальных систем клетки (А.А.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Буздин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8632A6E2-9FD6-43B0-B1A7-186664686364}" type="parTrans" cxnId="{D9610B6E-EA1F-4A8B-9EF9-11B4198AA55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332436-21E8-47DB-AEE2-C6A0F027548A}" type="sibTrans" cxnId="{D9610B6E-EA1F-4A8B-9EF9-11B4198AA55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88E4CC-5462-4BAD-B46F-8F7BD69BF192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генной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иммуноонкотерапии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(И.В.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Алексеенко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4A7DCFED-9D92-401D-9AEF-0E4D81B8B912}" type="parTrans" cxnId="{380DA688-284C-46FA-BB07-8357822975A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333F5D2-3AF8-4B3B-B83A-1B5AF02180B4}" type="sibTrans" cxnId="{380DA688-284C-46FA-BB07-8357822975A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6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5081257F-60F9-453C-891F-2F451F8ECE49}" type="pres">
      <dgm:prSet presAssocID="{C3EE3E32-AECC-4DCC-AFF5-45ECCFB6C4F1}" presName="parentLin" presStyleCnt="0"/>
      <dgm:spPr/>
    </dgm:pt>
    <dgm:pt modelId="{B6B4EABA-B440-440D-BD36-78A69C3D7E1B}" type="pres">
      <dgm:prSet presAssocID="{C3EE3E32-AECC-4DCC-AFF5-45ECCFB6C4F1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53A048F-C686-4484-8236-333BD4738534}" type="pres">
      <dgm:prSet presAssocID="{C3EE3E32-AECC-4DCC-AFF5-45ECCFB6C4F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2D4E7-105E-4263-BDB8-ABD413DFA795}" type="pres">
      <dgm:prSet presAssocID="{C3EE3E32-AECC-4DCC-AFF5-45ECCFB6C4F1}" presName="negativeSpace" presStyleCnt="0"/>
      <dgm:spPr/>
    </dgm:pt>
    <dgm:pt modelId="{7D652ED4-2705-4353-A44E-77C6113DDF6E}" type="pres">
      <dgm:prSet presAssocID="{C3EE3E32-AECC-4DCC-AFF5-45ECCFB6C4F1}" presName="childText" presStyleLbl="conFgAcc1" presStyleIdx="1" presStyleCnt="6">
        <dgm:presLayoutVars>
          <dgm:bulletEnabled val="1"/>
        </dgm:presLayoutVars>
      </dgm:prSet>
      <dgm:spPr/>
    </dgm:pt>
    <dgm:pt modelId="{DDF687C7-5ADE-4D1C-9AFF-FA654D7C0A46}" type="pres">
      <dgm:prSet presAssocID="{5A8E3B64-A54D-4C88-810F-44FFEB620F21}" presName="spaceBetweenRectangles" presStyleCnt="0"/>
      <dgm:spPr/>
    </dgm:pt>
    <dgm:pt modelId="{79072BBA-7CED-456A-9D7E-EBF2DD178630}" type="pres">
      <dgm:prSet presAssocID="{96E1CB4F-049B-4626-A110-44251B3F523F}" presName="parentLin" presStyleCnt="0"/>
      <dgm:spPr/>
    </dgm:pt>
    <dgm:pt modelId="{18742B4F-5E93-4F6C-A842-4465A29D9948}" type="pres">
      <dgm:prSet presAssocID="{96E1CB4F-049B-4626-A110-44251B3F523F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FF64ABC7-45F0-430C-BCBB-3F5607470A17}" type="pres">
      <dgm:prSet presAssocID="{96E1CB4F-049B-4626-A110-44251B3F523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3412E9-7D94-44CB-96A2-DB910E884843}" type="pres">
      <dgm:prSet presAssocID="{96E1CB4F-049B-4626-A110-44251B3F523F}" presName="negativeSpace" presStyleCnt="0"/>
      <dgm:spPr/>
    </dgm:pt>
    <dgm:pt modelId="{91D48C5B-5456-4752-B4DD-F8E35ABD1300}" type="pres">
      <dgm:prSet presAssocID="{96E1CB4F-049B-4626-A110-44251B3F523F}" presName="childText" presStyleLbl="conFgAcc1" presStyleIdx="2" presStyleCnt="6">
        <dgm:presLayoutVars>
          <dgm:bulletEnabled val="1"/>
        </dgm:presLayoutVars>
      </dgm:prSet>
      <dgm:spPr/>
    </dgm:pt>
    <dgm:pt modelId="{55397FD9-3273-4CB1-BE62-0C6C01883DF8}" type="pres">
      <dgm:prSet presAssocID="{95561818-3AD2-4775-92C1-7F6078C74BF5}" presName="spaceBetweenRectangles" presStyleCnt="0"/>
      <dgm:spPr/>
    </dgm:pt>
    <dgm:pt modelId="{650DEAEF-114E-4C5A-86D2-A98B3EA6824A}" type="pres">
      <dgm:prSet presAssocID="{DE397C1C-0E9F-4D18-BB0C-4FC36B036547}" presName="parentLin" presStyleCnt="0"/>
      <dgm:spPr/>
    </dgm:pt>
    <dgm:pt modelId="{097A40BC-192D-4403-8485-2B7638D5A35E}" type="pres">
      <dgm:prSet presAssocID="{DE397C1C-0E9F-4D18-BB0C-4FC36B036547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5E24FB0D-09AF-492F-846E-8F09306486A3}" type="pres">
      <dgm:prSet presAssocID="{DE397C1C-0E9F-4D18-BB0C-4FC36B036547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6AADE2-513C-4F50-A0AD-778FF97F2F8F}" type="pres">
      <dgm:prSet presAssocID="{DE397C1C-0E9F-4D18-BB0C-4FC36B036547}" presName="negativeSpace" presStyleCnt="0"/>
      <dgm:spPr/>
    </dgm:pt>
    <dgm:pt modelId="{A6C85D21-AD96-4BEB-B589-C3DBDC61174D}" type="pres">
      <dgm:prSet presAssocID="{DE397C1C-0E9F-4D18-BB0C-4FC36B036547}" presName="childText" presStyleLbl="conFgAcc1" presStyleIdx="3" presStyleCnt="6">
        <dgm:presLayoutVars>
          <dgm:bulletEnabled val="1"/>
        </dgm:presLayoutVars>
      </dgm:prSet>
      <dgm:spPr/>
    </dgm:pt>
    <dgm:pt modelId="{6BBEC6F5-0A8C-48D9-AA9B-ED90C63067E7}" type="pres">
      <dgm:prSet presAssocID="{B1ED677D-9399-42CD-8AE0-B83369045C34}" presName="spaceBetweenRectangles" presStyleCnt="0"/>
      <dgm:spPr/>
    </dgm:pt>
    <dgm:pt modelId="{FC3B32D9-CD72-4C1D-9F7D-B959B6469D08}" type="pres">
      <dgm:prSet presAssocID="{5A6EFDB1-D29B-40C4-99F0-56C581D9BC94}" presName="parentLin" presStyleCnt="0"/>
      <dgm:spPr/>
    </dgm:pt>
    <dgm:pt modelId="{A5CB3CB9-B455-413B-975B-BA5A195E5689}" type="pres">
      <dgm:prSet presAssocID="{5A6EFDB1-D29B-40C4-99F0-56C581D9BC94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D35E68E4-1BAD-4667-B642-336DB336A002}" type="pres">
      <dgm:prSet presAssocID="{5A6EFDB1-D29B-40C4-99F0-56C581D9BC9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DFCFC-7757-4C51-8773-ADB1761476EE}" type="pres">
      <dgm:prSet presAssocID="{5A6EFDB1-D29B-40C4-99F0-56C581D9BC94}" presName="negativeSpace" presStyleCnt="0"/>
      <dgm:spPr/>
    </dgm:pt>
    <dgm:pt modelId="{41CCDFCB-D914-4546-B9CD-25E217C62E6C}" type="pres">
      <dgm:prSet presAssocID="{5A6EFDB1-D29B-40C4-99F0-56C581D9BC94}" presName="childText" presStyleLbl="conFgAcc1" presStyleIdx="4" presStyleCnt="6">
        <dgm:presLayoutVars>
          <dgm:bulletEnabled val="1"/>
        </dgm:presLayoutVars>
      </dgm:prSet>
      <dgm:spPr/>
    </dgm:pt>
    <dgm:pt modelId="{5CBB0356-2B85-4EEB-82F2-9ED6286044EF}" type="pres">
      <dgm:prSet presAssocID="{76332436-21E8-47DB-AEE2-C6A0F027548A}" presName="spaceBetweenRectangles" presStyleCnt="0"/>
      <dgm:spPr/>
    </dgm:pt>
    <dgm:pt modelId="{4C1C2792-1ED9-4A30-BDE3-75BEB71631C1}" type="pres">
      <dgm:prSet presAssocID="{F488E4CC-5462-4BAD-B46F-8F7BD69BF192}" presName="parentLin" presStyleCnt="0"/>
      <dgm:spPr/>
    </dgm:pt>
    <dgm:pt modelId="{18924FDA-00BD-4E28-AD73-70597559460B}" type="pres">
      <dgm:prSet presAssocID="{F488E4CC-5462-4BAD-B46F-8F7BD69BF192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F4EC3039-7B06-4BCC-A5A0-C38B6D762C53}" type="pres">
      <dgm:prSet presAssocID="{F488E4CC-5462-4BAD-B46F-8F7BD69BF19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5F3C20-41AB-49E4-BF34-D0DCB1EB3E3E}" type="pres">
      <dgm:prSet presAssocID="{F488E4CC-5462-4BAD-B46F-8F7BD69BF192}" presName="negativeSpace" presStyleCnt="0"/>
      <dgm:spPr/>
    </dgm:pt>
    <dgm:pt modelId="{7BE1F66D-EB5A-440F-8E13-76D837A865C9}" type="pres">
      <dgm:prSet presAssocID="{F488E4CC-5462-4BAD-B46F-8F7BD69BF192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10F40B96-EDC2-4F99-8DFE-69BDED1AB931}" type="presOf" srcId="{5A6EFDB1-D29B-40C4-99F0-56C581D9BC94}" destId="{A5CB3CB9-B455-413B-975B-BA5A195E5689}" srcOrd="0" destOrd="0" presId="urn:microsoft.com/office/officeart/2005/8/layout/list1"/>
    <dgm:cxn modelId="{45BC969E-C11D-4386-8003-C4BBC817363F}" type="presOf" srcId="{96E1CB4F-049B-4626-A110-44251B3F523F}" destId="{FF64ABC7-45F0-430C-BCBB-3F5607470A17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8DEAFCD7-8C16-4A96-A6AB-D88725D6249F}" type="presOf" srcId="{DE397C1C-0E9F-4D18-BB0C-4FC36B036547}" destId="{097A40BC-192D-4403-8485-2B7638D5A35E}" srcOrd="0" destOrd="0" presId="urn:microsoft.com/office/officeart/2005/8/layout/list1"/>
    <dgm:cxn modelId="{993F845D-8EFD-430B-89FE-1B2FBD930154}" srcId="{D0FAAFE9-4082-4DDA-8346-3DAB3C7A301C}" destId="{DE397C1C-0E9F-4D18-BB0C-4FC36B036547}" srcOrd="3" destOrd="0" parTransId="{02A67F07-1AD4-4878-A725-743F3DFADC81}" sibTransId="{B1ED677D-9399-42CD-8AE0-B83369045C34}"/>
    <dgm:cxn modelId="{A81D7760-090D-41F2-B8FD-08364BAB44E6}" srcId="{D0FAAFE9-4082-4DDA-8346-3DAB3C7A301C}" destId="{C3EE3E32-AECC-4DCC-AFF5-45ECCFB6C4F1}" srcOrd="1" destOrd="0" parTransId="{72166AA3-9FA1-448D-B468-53EF384152AD}" sibTransId="{5A8E3B64-A54D-4C88-810F-44FFEB620F21}"/>
    <dgm:cxn modelId="{D38566E6-6178-4CDB-9C23-6D71330CF38F}" srcId="{D0FAAFE9-4082-4DDA-8346-3DAB3C7A301C}" destId="{96E1CB4F-049B-4626-A110-44251B3F523F}" srcOrd="2" destOrd="0" parTransId="{D18A1D73-D556-4168-A2A8-BC87FF604259}" sibTransId="{95561818-3AD2-4775-92C1-7F6078C74BF5}"/>
    <dgm:cxn modelId="{0C65B2BB-5043-4BE1-8A38-326E15EE6A74}" type="presOf" srcId="{5A6EFDB1-D29B-40C4-99F0-56C581D9BC94}" destId="{D35E68E4-1BAD-4667-B642-336DB336A002}" srcOrd="1" destOrd="0" presId="urn:microsoft.com/office/officeart/2005/8/layout/list1"/>
    <dgm:cxn modelId="{B0AF573D-012F-4FA4-8D4E-755A2641AE09}" type="presOf" srcId="{F488E4CC-5462-4BAD-B46F-8F7BD69BF192}" destId="{18924FDA-00BD-4E28-AD73-70597559460B}" srcOrd="0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FBADC99E-4D17-4C23-9620-39D434285751}" type="presOf" srcId="{F488E4CC-5462-4BAD-B46F-8F7BD69BF192}" destId="{F4EC3039-7B06-4BCC-A5A0-C38B6D762C53}" srcOrd="1" destOrd="0" presId="urn:microsoft.com/office/officeart/2005/8/layout/list1"/>
    <dgm:cxn modelId="{71A88ECD-CACD-4C7B-9611-5D8F5FEA7F6F}" type="presOf" srcId="{96E1CB4F-049B-4626-A110-44251B3F523F}" destId="{18742B4F-5E93-4F6C-A842-4465A29D9948}" srcOrd="0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F5A6A362-3ABC-4B9E-AA00-689570E29F3E}" type="presOf" srcId="{C3EE3E32-AECC-4DCC-AFF5-45ECCFB6C4F1}" destId="{053A048F-C686-4484-8236-333BD4738534}" srcOrd="1" destOrd="0" presId="urn:microsoft.com/office/officeart/2005/8/layout/list1"/>
    <dgm:cxn modelId="{A389DBB2-CE7B-47AA-B49C-C06BCD64A022}" type="presOf" srcId="{DE397C1C-0E9F-4D18-BB0C-4FC36B036547}" destId="{5E24FB0D-09AF-492F-846E-8F09306486A3}" srcOrd="1" destOrd="0" presId="urn:microsoft.com/office/officeart/2005/8/layout/list1"/>
    <dgm:cxn modelId="{380DA688-284C-46FA-BB07-8357822975AA}" srcId="{D0FAAFE9-4082-4DDA-8346-3DAB3C7A301C}" destId="{F488E4CC-5462-4BAD-B46F-8F7BD69BF192}" srcOrd="5" destOrd="0" parTransId="{4A7DCFED-9D92-401D-9AEF-0E4D81B8B912}" sibTransId="{3333F5D2-3AF8-4B3B-B83A-1B5AF02180B4}"/>
    <dgm:cxn modelId="{D9610B6E-EA1F-4A8B-9EF9-11B4198AA556}" srcId="{D0FAAFE9-4082-4DDA-8346-3DAB3C7A301C}" destId="{5A6EFDB1-D29B-40C4-99F0-56C581D9BC94}" srcOrd="4" destOrd="0" parTransId="{8632A6E2-9FD6-43B0-B1A7-186664686364}" sibTransId="{76332436-21E8-47DB-AEE2-C6A0F027548A}"/>
    <dgm:cxn modelId="{7E7A994A-591E-440D-9684-E613DD28C973}" type="presOf" srcId="{C3EE3E32-AECC-4DCC-AFF5-45ECCFB6C4F1}" destId="{B6B4EABA-B440-440D-BD36-78A69C3D7E1B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5D1ECBC2-70C1-48A8-88D5-16EBAA3266A5}" type="presParOf" srcId="{40A64266-BC3A-42A9-BFF2-844D86C846AE}" destId="{5081257F-60F9-453C-891F-2F451F8ECE49}" srcOrd="4" destOrd="0" presId="urn:microsoft.com/office/officeart/2005/8/layout/list1"/>
    <dgm:cxn modelId="{DF5CD16C-C73F-4572-B6BA-F26F7A64797B}" type="presParOf" srcId="{5081257F-60F9-453C-891F-2F451F8ECE49}" destId="{B6B4EABA-B440-440D-BD36-78A69C3D7E1B}" srcOrd="0" destOrd="0" presId="urn:microsoft.com/office/officeart/2005/8/layout/list1"/>
    <dgm:cxn modelId="{5620EA93-DC63-40E1-803A-C99C4C22FDAB}" type="presParOf" srcId="{5081257F-60F9-453C-891F-2F451F8ECE49}" destId="{053A048F-C686-4484-8236-333BD4738534}" srcOrd="1" destOrd="0" presId="urn:microsoft.com/office/officeart/2005/8/layout/list1"/>
    <dgm:cxn modelId="{288A946B-2721-4F78-A010-F62C372BF2AF}" type="presParOf" srcId="{40A64266-BC3A-42A9-BFF2-844D86C846AE}" destId="{F1A2D4E7-105E-4263-BDB8-ABD413DFA795}" srcOrd="5" destOrd="0" presId="urn:microsoft.com/office/officeart/2005/8/layout/list1"/>
    <dgm:cxn modelId="{5EA3C45D-7DF1-4EE0-AF79-FDFE9C0DE4CC}" type="presParOf" srcId="{40A64266-BC3A-42A9-BFF2-844D86C846AE}" destId="{7D652ED4-2705-4353-A44E-77C6113DDF6E}" srcOrd="6" destOrd="0" presId="urn:microsoft.com/office/officeart/2005/8/layout/list1"/>
    <dgm:cxn modelId="{927858E0-7462-4507-9CE5-28F3B1D7160B}" type="presParOf" srcId="{40A64266-BC3A-42A9-BFF2-844D86C846AE}" destId="{DDF687C7-5ADE-4D1C-9AFF-FA654D7C0A46}" srcOrd="7" destOrd="0" presId="urn:microsoft.com/office/officeart/2005/8/layout/list1"/>
    <dgm:cxn modelId="{B495DAF4-7251-46DA-8122-DB828F36E80D}" type="presParOf" srcId="{40A64266-BC3A-42A9-BFF2-844D86C846AE}" destId="{79072BBA-7CED-456A-9D7E-EBF2DD178630}" srcOrd="8" destOrd="0" presId="urn:microsoft.com/office/officeart/2005/8/layout/list1"/>
    <dgm:cxn modelId="{50D74EE2-053B-4B53-956D-E42A69AD890B}" type="presParOf" srcId="{79072BBA-7CED-456A-9D7E-EBF2DD178630}" destId="{18742B4F-5E93-4F6C-A842-4465A29D9948}" srcOrd="0" destOrd="0" presId="urn:microsoft.com/office/officeart/2005/8/layout/list1"/>
    <dgm:cxn modelId="{18C2551C-0FF2-4C9E-92E6-D79C0DD71C25}" type="presParOf" srcId="{79072BBA-7CED-456A-9D7E-EBF2DD178630}" destId="{FF64ABC7-45F0-430C-BCBB-3F5607470A17}" srcOrd="1" destOrd="0" presId="urn:microsoft.com/office/officeart/2005/8/layout/list1"/>
    <dgm:cxn modelId="{A65B5FBB-76EB-4CB0-B406-06A62AD76493}" type="presParOf" srcId="{40A64266-BC3A-42A9-BFF2-844D86C846AE}" destId="{BF3412E9-7D94-44CB-96A2-DB910E884843}" srcOrd="9" destOrd="0" presId="urn:microsoft.com/office/officeart/2005/8/layout/list1"/>
    <dgm:cxn modelId="{8D3D95B6-D172-439D-B738-19D1BBB56736}" type="presParOf" srcId="{40A64266-BC3A-42A9-BFF2-844D86C846AE}" destId="{91D48C5B-5456-4752-B4DD-F8E35ABD1300}" srcOrd="10" destOrd="0" presId="urn:microsoft.com/office/officeart/2005/8/layout/list1"/>
    <dgm:cxn modelId="{0E203D48-5E2B-4382-BAE7-5D23D679E291}" type="presParOf" srcId="{40A64266-BC3A-42A9-BFF2-844D86C846AE}" destId="{55397FD9-3273-4CB1-BE62-0C6C01883DF8}" srcOrd="11" destOrd="0" presId="urn:microsoft.com/office/officeart/2005/8/layout/list1"/>
    <dgm:cxn modelId="{DD48EF58-1D00-4B9A-A041-5C2AD0702B68}" type="presParOf" srcId="{40A64266-BC3A-42A9-BFF2-844D86C846AE}" destId="{650DEAEF-114E-4C5A-86D2-A98B3EA6824A}" srcOrd="12" destOrd="0" presId="urn:microsoft.com/office/officeart/2005/8/layout/list1"/>
    <dgm:cxn modelId="{DDA176C1-EBD9-46BB-BF89-C9ACF201E532}" type="presParOf" srcId="{650DEAEF-114E-4C5A-86D2-A98B3EA6824A}" destId="{097A40BC-192D-4403-8485-2B7638D5A35E}" srcOrd="0" destOrd="0" presId="urn:microsoft.com/office/officeart/2005/8/layout/list1"/>
    <dgm:cxn modelId="{F8C8C6D0-C9D8-4B76-89AA-28B120F18283}" type="presParOf" srcId="{650DEAEF-114E-4C5A-86D2-A98B3EA6824A}" destId="{5E24FB0D-09AF-492F-846E-8F09306486A3}" srcOrd="1" destOrd="0" presId="urn:microsoft.com/office/officeart/2005/8/layout/list1"/>
    <dgm:cxn modelId="{C4AE5454-A5F3-4A2A-9EF8-D95ACA9111A4}" type="presParOf" srcId="{40A64266-BC3A-42A9-BFF2-844D86C846AE}" destId="{626AADE2-513C-4F50-A0AD-778FF97F2F8F}" srcOrd="13" destOrd="0" presId="urn:microsoft.com/office/officeart/2005/8/layout/list1"/>
    <dgm:cxn modelId="{FEEB19EF-3EE5-4011-8AC2-7806E58B14FC}" type="presParOf" srcId="{40A64266-BC3A-42A9-BFF2-844D86C846AE}" destId="{A6C85D21-AD96-4BEB-B589-C3DBDC61174D}" srcOrd="14" destOrd="0" presId="urn:microsoft.com/office/officeart/2005/8/layout/list1"/>
    <dgm:cxn modelId="{81B1D27D-982F-417E-A0A5-EB6E6E8D7CF8}" type="presParOf" srcId="{40A64266-BC3A-42A9-BFF2-844D86C846AE}" destId="{6BBEC6F5-0A8C-48D9-AA9B-ED90C63067E7}" srcOrd="15" destOrd="0" presId="urn:microsoft.com/office/officeart/2005/8/layout/list1"/>
    <dgm:cxn modelId="{14842636-250F-4C9A-B7C7-E120F808F149}" type="presParOf" srcId="{40A64266-BC3A-42A9-BFF2-844D86C846AE}" destId="{FC3B32D9-CD72-4C1D-9F7D-B959B6469D08}" srcOrd="16" destOrd="0" presId="urn:microsoft.com/office/officeart/2005/8/layout/list1"/>
    <dgm:cxn modelId="{940202AB-5944-4F41-B9C7-6A979912C590}" type="presParOf" srcId="{FC3B32D9-CD72-4C1D-9F7D-B959B6469D08}" destId="{A5CB3CB9-B455-413B-975B-BA5A195E5689}" srcOrd="0" destOrd="0" presId="urn:microsoft.com/office/officeart/2005/8/layout/list1"/>
    <dgm:cxn modelId="{80BF9B37-7C2C-4041-A777-9F7777D3732C}" type="presParOf" srcId="{FC3B32D9-CD72-4C1D-9F7D-B959B6469D08}" destId="{D35E68E4-1BAD-4667-B642-336DB336A002}" srcOrd="1" destOrd="0" presId="urn:microsoft.com/office/officeart/2005/8/layout/list1"/>
    <dgm:cxn modelId="{6E97F89C-0AA9-404D-9A36-C78D6F26CD0E}" type="presParOf" srcId="{40A64266-BC3A-42A9-BFF2-844D86C846AE}" destId="{BECDFCFC-7757-4C51-8773-ADB1761476EE}" srcOrd="17" destOrd="0" presId="urn:microsoft.com/office/officeart/2005/8/layout/list1"/>
    <dgm:cxn modelId="{5EC4697D-D332-4B6F-B1F7-CE02A715C9DA}" type="presParOf" srcId="{40A64266-BC3A-42A9-BFF2-844D86C846AE}" destId="{41CCDFCB-D914-4546-B9CD-25E217C62E6C}" srcOrd="18" destOrd="0" presId="urn:microsoft.com/office/officeart/2005/8/layout/list1"/>
    <dgm:cxn modelId="{E7D6C7AA-0D36-4FD0-8E64-871CBA2C0FAF}" type="presParOf" srcId="{40A64266-BC3A-42A9-BFF2-844D86C846AE}" destId="{5CBB0356-2B85-4EEB-82F2-9ED6286044EF}" srcOrd="19" destOrd="0" presId="urn:microsoft.com/office/officeart/2005/8/layout/list1"/>
    <dgm:cxn modelId="{49507FCE-2A05-4BDD-98FC-16FBB0660ADC}" type="presParOf" srcId="{40A64266-BC3A-42A9-BFF2-844D86C846AE}" destId="{4C1C2792-1ED9-4A30-BDE3-75BEB71631C1}" srcOrd="20" destOrd="0" presId="urn:microsoft.com/office/officeart/2005/8/layout/list1"/>
    <dgm:cxn modelId="{6B6F8CE4-0758-4D0B-9E50-E276B876692E}" type="presParOf" srcId="{4C1C2792-1ED9-4A30-BDE3-75BEB71631C1}" destId="{18924FDA-00BD-4E28-AD73-70597559460B}" srcOrd="0" destOrd="0" presId="urn:microsoft.com/office/officeart/2005/8/layout/list1"/>
    <dgm:cxn modelId="{41C99820-8E05-44C7-B254-1FFECD32C87E}" type="presParOf" srcId="{4C1C2792-1ED9-4A30-BDE3-75BEB71631C1}" destId="{F4EC3039-7B06-4BCC-A5A0-C38B6D762C53}" srcOrd="1" destOrd="0" presId="urn:microsoft.com/office/officeart/2005/8/layout/list1"/>
    <dgm:cxn modelId="{BC0D6304-E3AE-4E97-AA24-28CBF2A2C4C8}" type="presParOf" srcId="{40A64266-BC3A-42A9-BFF2-844D86C846AE}" destId="{825F3C20-41AB-49E4-BF34-D0DCB1EB3E3E}" srcOrd="21" destOrd="0" presId="urn:microsoft.com/office/officeart/2005/8/layout/list1"/>
    <dgm:cxn modelId="{EEAC20B8-4137-4816-920A-1C079BB15CE0}" type="presParOf" srcId="{40A64266-BC3A-42A9-BFF2-844D86C846AE}" destId="{7BE1F66D-EB5A-440F-8E13-76D837A865C9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Лаборатория молекулярной </a:t>
          </a:r>
          <a:r>
            <a:rPr lang="ru-RU" sz="1400" dirty="0" err="1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токсинологии</a:t>
          </a:r>
          <a:r>
            <a:rPr lang="ru-RU" sz="14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 (Ю.Н. Уткин)</a:t>
          </a:r>
          <a:endParaRPr lang="ru-RU" sz="1400" dirty="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718C59F5-AE77-426E-B586-D81D415350D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Лаборатория </a:t>
          </a:r>
          <a:r>
            <a:rPr lang="ru-RU" sz="1400" dirty="0" err="1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лиганд-рецепторных</a:t>
          </a:r>
          <a:r>
            <a:rPr lang="ru-RU" sz="14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 взаимодействий (И.Е. </a:t>
          </a:r>
          <a:r>
            <a:rPr lang="ru-RU" sz="1400" dirty="0" err="1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Кашеверов</a:t>
          </a:r>
          <a:r>
            <a:rPr lang="ru-RU" sz="14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)</a:t>
          </a:r>
        </a:p>
      </dgm:t>
    </dgm:pt>
    <dgm:pt modelId="{112FADB0-EA0A-439E-8578-E928E66F5852}" type="parTrans" cxnId="{F7DBFD21-7325-41DE-B74E-E3DD4482C5BD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D1066B4-62A0-448A-887E-1603E496D59A}" type="sibTrans" cxnId="{F7DBFD21-7325-41DE-B74E-E3DD4482C5BD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B6572A9-2C5E-40AA-8CD6-2DDB0CD3BB63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Лаборатория </a:t>
          </a:r>
          <a:r>
            <a:rPr lang="ru-RU" sz="1400" dirty="0" err="1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оксилипинов</a:t>
          </a:r>
          <a:r>
            <a:rPr lang="ru-RU" sz="14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 (В.В. Безуглов)</a:t>
          </a:r>
        </a:p>
      </dgm:t>
    </dgm:pt>
    <dgm:pt modelId="{821148A4-A376-494D-89B8-2231E6506C99}" type="parTrans" cxnId="{04EAF57E-86B7-4897-AA37-31DDA7902F8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747183E-D977-421A-AC32-49CF0CA66D4A}" type="sibTrans" cxnId="{04EAF57E-86B7-4897-AA37-31DDA7902F8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3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013FED29-F40A-4794-9C0A-B1BF1BA94D6B}" type="pres">
      <dgm:prSet presAssocID="{718C59F5-AE77-426E-B586-D81D415350D6}" presName="parentLin" presStyleCnt="0"/>
      <dgm:spPr/>
    </dgm:pt>
    <dgm:pt modelId="{E856335B-2E8D-43F4-873F-F71DE9797A7B}" type="pres">
      <dgm:prSet presAssocID="{718C59F5-AE77-426E-B586-D81D415350D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22B9765-65EC-49B3-8147-50EB2CFBC7C6}" type="pres">
      <dgm:prSet presAssocID="{718C59F5-AE77-426E-B586-D81D415350D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537EB0-0047-4FD5-845B-0C4B6ABDE08B}" type="pres">
      <dgm:prSet presAssocID="{718C59F5-AE77-426E-B586-D81D415350D6}" presName="negativeSpace" presStyleCnt="0"/>
      <dgm:spPr/>
    </dgm:pt>
    <dgm:pt modelId="{9BA54FCA-D62D-4416-9F1E-3B8A5943398B}" type="pres">
      <dgm:prSet presAssocID="{718C59F5-AE77-426E-B586-D81D415350D6}" presName="childText" presStyleLbl="conFgAcc1" presStyleIdx="1" presStyleCnt="3">
        <dgm:presLayoutVars>
          <dgm:bulletEnabled val="1"/>
        </dgm:presLayoutVars>
      </dgm:prSet>
      <dgm:spPr/>
    </dgm:pt>
    <dgm:pt modelId="{AB4336CB-B083-4E12-AA1D-230399AD37A3}" type="pres">
      <dgm:prSet presAssocID="{6D1066B4-62A0-448A-887E-1603E496D59A}" presName="spaceBetweenRectangles" presStyleCnt="0"/>
      <dgm:spPr/>
    </dgm:pt>
    <dgm:pt modelId="{BDF07F40-19CE-492B-AED8-432ADEB398DE}" type="pres">
      <dgm:prSet presAssocID="{6B6572A9-2C5E-40AA-8CD6-2DDB0CD3BB63}" presName="parentLin" presStyleCnt="0"/>
      <dgm:spPr/>
    </dgm:pt>
    <dgm:pt modelId="{99983CFA-A3F5-44E9-8BC9-DC453B66C94F}" type="pres">
      <dgm:prSet presAssocID="{6B6572A9-2C5E-40AA-8CD6-2DDB0CD3BB63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D160F1B-C04F-4D80-A0C5-BE15F15CB288}" type="pres">
      <dgm:prSet presAssocID="{6B6572A9-2C5E-40AA-8CD6-2DDB0CD3BB6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8DE5E-443A-4704-8EF9-9920D1843B1E}" type="pres">
      <dgm:prSet presAssocID="{6B6572A9-2C5E-40AA-8CD6-2DDB0CD3BB63}" presName="negativeSpace" presStyleCnt="0"/>
      <dgm:spPr/>
    </dgm:pt>
    <dgm:pt modelId="{79765830-FCB6-4F08-BC6C-7826B9A7DDD1}" type="pres">
      <dgm:prSet presAssocID="{6B6572A9-2C5E-40AA-8CD6-2DDB0CD3BB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7DBFD21-7325-41DE-B74E-E3DD4482C5BD}" srcId="{D0FAAFE9-4082-4DDA-8346-3DAB3C7A301C}" destId="{718C59F5-AE77-426E-B586-D81D415350D6}" srcOrd="1" destOrd="0" parTransId="{112FADB0-EA0A-439E-8578-E928E66F5852}" sibTransId="{6D1066B4-62A0-448A-887E-1603E496D59A}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04EAF57E-86B7-4897-AA37-31DDA7902F83}" srcId="{D0FAAFE9-4082-4DDA-8346-3DAB3C7A301C}" destId="{6B6572A9-2C5E-40AA-8CD6-2DDB0CD3BB63}" srcOrd="2" destOrd="0" parTransId="{821148A4-A376-494D-89B8-2231E6506C99}" sibTransId="{1747183E-D977-421A-AC32-49CF0CA66D4A}"/>
    <dgm:cxn modelId="{0BC7320C-2582-425A-902E-E87D616EFF09}" type="presOf" srcId="{718C59F5-AE77-426E-B586-D81D415350D6}" destId="{E856335B-2E8D-43F4-873F-F71DE9797A7B}" srcOrd="0" destOrd="0" presId="urn:microsoft.com/office/officeart/2005/8/layout/list1"/>
    <dgm:cxn modelId="{41B51E54-11B1-431E-A771-3C1F66775544}" type="presOf" srcId="{6B6572A9-2C5E-40AA-8CD6-2DDB0CD3BB63}" destId="{99983CFA-A3F5-44E9-8BC9-DC453B66C94F}" srcOrd="0" destOrd="0" presId="urn:microsoft.com/office/officeart/2005/8/layout/list1"/>
    <dgm:cxn modelId="{4FB20D06-B1CF-4F9C-A592-5E3DA2D7DD1C}" type="presOf" srcId="{6B6572A9-2C5E-40AA-8CD6-2DDB0CD3BB63}" destId="{0D160F1B-C04F-4D80-A0C5-BE15F15CB288}" srcOrd="1" destOrd="0" presId="urn:microsoft.com/office/officeart/2005/8/layout/list1"/>
    <dgm:cxn modelId="{75752192-4693-43CE-95F8-E529AE025EA6}" type="presOf" srcId="{718C59F5-AE77-426E-B586-D81D415350D6}" destId="{922B9765-65EC-49B3-8147-50EB2CFBC7C6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1DCB630A-7669-4160-9B9B-7EF3C5BA3425}" type="presParOf" srcId="{40A64266-BC3A-42A9-BFF2-844D86C846AE}" destId="{013FED29-F40A-4794-9C0A-B1BF1BA94D6B}" srcOrd="4" destOrd="0" presId="urn:microsoft.com/office/officeart/2005/8/layout/list1"/>
    <dgm:cxn modelId="{AE03E471-5933-4056-8B82-2F0A80AC281C}" type="presParOf" srcId="{013FED29-F40A-4794-9C0A-B1BF1BA94D6B}" destId="{E856335B-2E8D-43F4-873F-F71DE9797A7B}" srcOrd="0" destOrd="0" presId="urn:microsoft.com/office/officeart/2005/8/layout/list1"/>
    <dgm:cxn modelId="{EEE8BC69-4E56-4E55-BD61-42AC688109FC}" type="presParOf" srcId="{013FED29-F40A-4794-9C0A-B1BF1BA94D6B}" destId="{922B9765-65EC-49B3-8147-50EB2CFBC7C6}" srcOrd="1" destOrd="0" presId="urn:microsoft.com/office/officeart/2005/8/layout/list1"/>
    <dgm:cxn modelId="{63217C23-BED6-4FC0-8156-F77002B1967C}" type="presParOf" srcId="{40A64266-BC3A-42A9-BFF2-844D86C846AE}" destId="{00537EB0-0047-4FD5-845B-0C4B6ABDE08B}" srcOrd="5" destOrd="0" presId="urn:microsoft.com/office/officeart/2005/8/layout/list1"/>
    <dgm:cxn modelId="{C052CBFF-49E3-4A16-84FB-B588F856573B}" type="presParOf" srcId="{40A64266-BC3A-42A9-BFF2-844D86C846AE}" destId="{9BA54FCA-D62D-4416-9F1E-3B8A5943398B}" srcOrd="6" destOrd="0" presId="urn:microsoft.com/office/officeart/2005/8/layout/list1"/>
    <dgm:cxn modelId="{FF8F8FD2-4D55-423E-A57F-C435C2C06A25}" type="presParOf" srcId="{40A64266-BC3A-42A9-BFF2-844D86C846AE}" destId="{AB4336CB-B083-4E12-AA1D-230399AD37A3}" srcOrd="7" destOrd="0" presId="urn:microsoft.com/office/officeart/2005/8/layout/list1"/>
    <dgm:cxn modelId="{4F26030D-73A4-4673-A355-F9D540264335}" type="presParOf" srcId="{40A64266-BC3A-42A9-BFF2-844D86C846AE}" destId="{BDF07F40-19CE-492B-AED8-432ADEB398DE}" srcOrd="8" destOrd="0" presId="urn:microsoft.com/office/officeart/2005/8/layout/list1"/>
    <dgm:cxn modelId="{48180C0A-B7CD-4FB8-882E-BF93CA78B6AB}" type="presParOf" srcId="{BDF07F40-19CE-492B-AED8-432ADEB398DE}" destId="{99983CFA-A3F5-44E9-8BC9-DC453B66C94F}" srcOrd="0" destOrd="0" presId="urn:microsoft.com/office/officeart/2005/8/layout/list1"/>
    <dgm:cxn modelId="{02560219-4182-412A-9CEF-AECA608AE039}" type="presParOf" srcId="{BDF07F40-19CE-492B-AED8-432ADEB398DE}" destId="{0D160F1B-C04F-4D80-A0C5-BE15F15CB288}" srcOrd="1" destOrd="0" presId="urn:microsoft.com/office/officeart/2005/8/layout/list1"/>
    <dgm:cxn modelId="{A911711E-B807-4D88-B29A-B4C8F81DF261}" type="presParOf" srcId="{40A64266-BC3A-42A9-BFF2-844D86C846AE}" destId="{6AE8DE5E-443A-4704-8EF9-9920D1843B1E}" srcOrd="9" destOrd="0" presId="urn:microsoft.com/office/officeart/2005/8/layout/list1"/>
    <dgm:cxn modelId="{3EB3106D-7CEE-44D2-8299-36FF4A11B650}" type="presParOf" srcId="{40A64266-BC3A-42A9-BFF2-844D86C846AE}" destId="{79765830-FCB6-4F08-BC6C-7826B9A7DDD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инженерии белка (Д.А. Долгих)</a:t>
          </a:r>
          <a:endParaRPr lang="ru-RU" sz="14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3630633A-0153-4930-B142-6669BA9D3494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биоинженерии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нейромодуляторов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и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нейрорецепторов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(Е.Н.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Люкманова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BB206655-168F-4692-9B3D-C34AE6282900}" type="parTrans" cxnId="{F036D911-646E-4CA4-BCC6-714EF207576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DCCD7D-DE9E-4394-9C5B-51654E494749}" type="sibTrans" cxnId="{F036D911-646E-4CA4-BCC6-714EF207576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0DD78A-4666-45E3-9D7F-EA6F0E77D230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нанобиоинженерии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(О.В. Некрасова)</a:t>
          </a:r>
        </a:p>
      </dgm:t>
    </dgm:pt>
    <dgm:pt modelId="{D003D670-B5DC-4329-A171-398B67B1D40C}" type="parTrans" cxnId="{B1326C03-64BE-4FEF-AA16-CC8C631CAAA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513EA68-DD38-415A-B913-707DC0892FD9}" type="sibTrans" cxnId="{B1326C03-64BE-4FEF-AA16-CC8C631CAAA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3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35BB2DC0-75A6-4033-BE2A-E44DA42DCB07}" type="pres">
      <dgm:prSet presAssocID="{3630633A-0153-4930-B142-6669BA9D3494}" presName="parentLin" presStyleCnt="0"/>
      <dgm:spPr/>
    </dgm:pt>
    <dgm:pt modelId="{9C3B0E03-4F1C-4461-87A5-A537C0CE1EC9}" type="pres">
      <dgm:prSet presAssocID="{3630633A-0153-4930-B142-6669BA9D349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673D00F-E04D-4074-9319-A7FD58EDED4E}" type="pres">
      <dgm:prSet presAssocID="{3630633A-0153-4930-B142-6669BA9D349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38EFCE-DE9E-4A85-9198-63F01761F9F0}" type="pres">
      <dgm:prSet presAssocID="{3630633A-0153-4930-B142-6669BA9D3494}" presName="negativeSpace" presStyleCnt="0"/>
      <dgm:spPr/>
    </dgm:pt>
    <dgm:pt modelId="{C6977D32-431F-4BB0-97D2-39FE836F5135}" type="pres">
      <dgm:prSet presAssocID="{3630633A-0153-4930-B142-6669BA9D3494}" presName="childText" presStyleLbl="conFgAcc1" presStyleIdx="1" presStyleCnt="3">
        <dgm:presLayoutVars>
          <dgm:bulletEnabled val="1"/>
        </dgm:presLayoutVars>
      </dgm:prSet>
      <dgm:spPr/>
    </dgm:pt>
    <dgm:pt modelId="{0B290548-BFE5-4773-95AF-72C23DA1A3FC}" type="pres">
      <dgm:prSet presAssocID="{A0DCCD7D-DE9E-4394-9C5B-51654E494749}" presName="spaceBetweenRectangles" presStyleCnt="0"/>
      <dgm:spPr/>
    </dgm:pt>
    <dgm:pt modelId="{74EA7E3F-08DF-4A81-B837-6FA000EA8D96}" type="pres">
      <dgm:prSet presAssocID="{140DD78A-4666-45E3-9D7F-EA6F0E77D230}" presName="parentLin" presStyleCnt="0"/>
      <dgm:spPr/>
    </dgm:pt>
    <dgm:pt modelId="{BEF83A92-909D-4564-8BF2-50403DCE0F82}" type="pres">
      <dgm:prSet presAssocID="{140DD78A-4666-45E3-9D7F-EA6F0E77D23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AE88FC5-1552-44FE-8C7F-E156421CA028}" type="pres">
      <dgm:prSet presAssocID="{140DD78A-4666-45E3-9D7F-EA6F0E77D23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C2400F-1AED-4A58-86CE-3C937FB08FA2}" type="pres">
      <dgm:prSet presAssocID="{140DD78A-4666-45E3-9D7F-EA6F0E77D230}" presName="negativeSpace" presStyleCnt="0"/>
      <dgm:spPr/>
    </dgm:pt>
    <dgm:pt modelId="{EE5F73E9-3C06-4160-8A0D-178D6E2317C5}" type="pres">
      <dgm:prSet presAssocID="{140DD78A-4666-45E3-9D7F-EA6F0E77D23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B5C0A8FC-BE30-4C59-94B9-E4AFC622F926}" type="presOf" srcId="{140DD78A-4666-45E3-9D7F-EA6F0E77D230}" destId="{BEF83A92-909D-4564-8BF2-50403DCE0F82}" srcOrd="0" destOrd="0" presId="urn:microsoft.com/office/officeart/2005/8/layout/list1"/>
    <dgm:cxn modelId="{0629F4BB-DB0A-4C34-9B34-28C5B2C56C9E}" type="presOf" srcId="{140DD78A-4666-45E3-9D7F-EA6F0E77D230}" destId="{AAE88FC5-1552-44FE-8C7F-E156421CA028}" srcOrd="1" destOrd="0" presId="urn:microsoft.com/office/officeart/2005/8/layout/list1"/>
    <dgm:cxn modelId="{B1326C03-64BE-4FEF-AA16-CC8C631CAAAE}" srcId="{D0FAAFE9-4082-4DDA-8346-3DAB3C7A301C}" destId="{140DD78A-4666-45E3-9D7F-EA6F0E77D230}" srcOrd="2" destOrd="0" parTransId="{D003D670-B5DC-4329-A171-398B67B1D40C}" sibTransId="{B513EA68-DD38-415A-B913-707DC0892FD9}"/>
    <dgm:cxn modelId="{EEB7C31B-D469-46F6-8F07-A4D56CA8DCBE}" type="presOf" srcId="{3630633A-0153-4930-B142-6669BA9D3494}" destId="{6673D00F-E04D-4074-9319-A7FD58EDED4E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F036D911-646E-4CA4-BCC6-714EF2075761}" srcId="{D0FAAFE9-4082-4DDA-8346-3DAB3C7A301C}" destId="{3630633A-0153-4930-B142-6669BA9D3494}" srcOrd="1" destOrd="0" parTransId="{BB206655-168F-4692-9B3D-C34AE6282900}" sibTransId="{A0DCCD7D-DE9E-4394-9C5B-51654E494749}"/>
    <dgm:cxn modelId="{16DE2596-0373-46BC-9856-A475412BFC8F}" type="presOf" srcId="{3630633A-0153-4930-B142-6669BA9D3494}" destId="{9C3B0E03-4F1C-4461-87A5-A537C0CE1EC9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A594CDED-8572-46BA-A878-20B2296A1165}" type="presParOf" srcId="{40A64266-BC3A-42A9-BFF2-844D86C846AE}" destId="{35BB2DC0-75A6-4033-BE2A-E44DA42DCB07}" srcOrd="4" destOrd="0" presId="urn:microsoft.com/office/officeart/2005/8/layout/list1"/>
    <dgm:cxn modelId="{0993F9A6-0D58-488D-AEEA-D425C8F058F6}" type="presParOf" srcId="{35BB2DC0-75A6-4033-BE2A-E44DA42DCB07}" destId="{9C3B0E03-4F1C-4461-87A5-A537C0CE1EC9}" srcOrd="0" destOrd="0" presId="urn:microsoft.com/office/officeart/2005/8/layout/list1"/>
    <dgm:cxn modelId="{3C4A0746-606C-4E6E-9061-64152EA7BF78}" type="presParOf" srcId="{35BB2DC0-75A6-4033-BE2A-E44DA42DCB07}" destId="{6673D00F-E04D-4074-9319-A7FD58EDED4E}" srcOrd="1" destOrd="0" presId="urn:microsoft.com/office/officeart/2005/8/layout/list1"/>
    <dgm:cxn modelId="{DECB9BAB-DE1A-44B2-B0C1-2D0CC8252F1C}" type="presParOf" srcId="{40A64266-BC3A-42A9-BFF2-844D86C846AE}" destId="{2F38EFCE-DE9E-4A85-9198-63F01761F9F0}" srcOrd="5" destOrd="0" presId="urn:microsoft.com/office/officeart/2005/8/layout/list1"/>
    <dgm:cxn modelId="{B0952EC5-ABA7-4194-B00D-BC91B5BC7045}" type="presParOf" srcId="{40A64266-BC3A-42A9-BFF2-844D86C846AE}" destId="{C6977D32-431F-4BB0-97D2-39FE836F5135}" srcOrd="6" destOrd="0" presId="urn:microsoft.com/office/officeart/2005/8/layout/list1"/>
    <dgm:cxn modelId="{61A790CF-1024-4CEE-ACF6-53E274BCC44F}" type="presParOf" srcId="{40A64266-BC3A-42A9-BFF2-844D86C846AE}" destId="{0B290548-BFE5-4773-95AF-72C23DA1A3FC}" srcOrd="7" destOrd="0" presId="urn:microsoft.com/office/officeart/2005/8/layout/list1"/>
    <dgm:cxn modelId="{22CF2C83-937B-497C-B6E6-52834E8D3B17}" type="presParOf" srcId="{40A64266-BC3A-42A9-BFF2-844D86C846AE}" destId="{74EA7E3F-08DF-4A81-B837-6FA000EA8D96}" srcOrd="8" destOrd="0" presId="urn:microsoft.com/office/officeart/2005/8/layout/list1"/>
    <dgm:cxn modelId="{A227C840-141A-408F-B15D-CE3B65A20727}" type="presParOf" srcId="{74EA7E3F-08DF-4A81-B837-6FA000EA8D96}" destId="{BEF83A92-909D-4564-8BF2-50403DCE0F82}" srcOrd="0" destOrd="0" presId="urn:microsoft.com/office/officeart/2005/8/layout/list1"/>
    <dgm:cxn modelId="{DA5C7A66-3DCC-4128-BB10-1C277433F5F9}" type="presParOf" srcId="{74EA7E3F-08DF-4A81-B837-6FA000EA8D96}" destId="{AAE88FC5-1552-44FE-8C7F-E156421CA028}" srcOrd="1" destOrd="0" presId="urn:microsoft.com/office/officeart/2005/8/layout/list1"/>
    <dgm:cxn modelId="{722E3920-3499-42FD-B14A-1007D74D905C}" type="presParOf" srcId="{40A64266-BC3A-42A9-BFF2-844D86C846AE}" destId="{FAC2400F-1AED-4A58-86CE-3C937FB08FA2}" srcOrd="9" destOrd="0" presId="urn:microsoft.com/office/officeart/2005/8/layout/list1"/>
    <dgm:cxn modelId="{12A399F2-1417-412C-BB71-3932BF7E94BB}" type="presParOf" srcId="{40A64266-BC3A-42A9-BFF2-844D86C846AE}" destId="{EE5F73E9-3C06-4160-8A0D-178D6E2317C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нейрорецепторов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и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нейрорегуляторов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(С.А. Козлов)</a:t>
          </a:r>
          <a:endParaRPr lang="ru-RU" sz="14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63A66C58-F5EE-4AFF-A3B6-B10FC1A0FF4B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внесинаптической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передачи (А.В.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Семьянов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D756262D-AE3C-48E3-8163-31B56202CB58}" type="parTrans" cxnId="{EBD79437-3D28-4F16-83A7-1645E202983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7CF780-03F9-4EC4-A9B5-12F10B957A88}" type="sibTrans" cxnId="{EBD79437-3D28-4F16-83A7-1645E202983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50A7BD-8C53-43A5-B5E5-DF04EDE22052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синтетических вакцин (О.М.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Вольпина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C20583E2-9E16-48CE-B71B-E607F56B1EA4}" type="parTrans" cxnId="{FAA575D8-D0B4-4BE9-BC40-E2043E12041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AF93E6-B0F4-484F-831E-0F4C1C513DDA}" type="sibTrans" cxnId="{FAA575D8-D0B4-4BE9-BC40-E2043E120416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0CED18F-CB7B-4F9B-B6B6-E8FB46400DFC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инструментов для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нейробиологии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(А.А. Василевский)</a:t>
          </a:r>
        </a:p>
      </dgm:t>
    </dgm:pt>
    <dgm:pt modelId="{04AA41DF-701F-4E14-976A-411D9C1CE1B8}" type="parTrans" cxnId="{AE24CBAC-8671-45C9-BB62-40EBB434C90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F53DDE-2E8F-4DA4-952E-CD44E994A7C7}" type="sibTrans" cxnId="{AE24CBAC-8671-45C9-BB62-40EBB434C90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4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46C33407-B0EA-4A20-9593-FECDA4DD6101}" type="pres">
      <dgm:prSet presAssocID="{63A66C58-F5EE-4AFF-A3B6-B10FC1A0FF4B}" presName="parentLin" presStyleCnt="0"/>
      <dgm:spPr/>
    </dgm:pt>
    <dgm:pt modelId="{1417A050-993F-429B-8344-438FEB4B41F4}" type="pres">
      <dgm:prSet presAssocID="{63A66C58-F5EE-4AFF-A3B6-B10FC1A0FF4B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251FA8C-D6F1-47A4-A1B8-D32985E2C2AF}" type="pres">
      <dgm:prSet presAssocID="{63A66C58-F5EE-4AFF-A3B6-B10FC1A0FF4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448AC-9BB6-4F72-8BEC-C2D781716CF5}" type="pres">
      <dgm:prSet presAssocID="{63A66C58-F5EE-4AFF-A3B6-B10FC1A0FF4B}" presName="negativeSpace" presStyleCnt="0"/>
      <dgm:spPr/>
    </dgm:pt>
    <dgm:pt modelId="{F9FC0C5A-54EA-46BC-AD16-91FA1D1BA96B}" type="pres">
      <dgm:prSet presAssocID="{63A66C58-F5EE-4AFF-A3B6-B10FC1A0FF4B}" presName="childText" presStyleLbl="conFgAcc1" presStyleIdx="1" presStyleCnt="4">
        <dgm:presLayoutVars>
          <dgm:bulletEnabled val="1"/>
        </dgm:presLayoutVars>
      </dgm:prSet>
      <dgm:spPr/>
    </dgm:pt>
    <dgm:pt modelId="{7FB5DA4A-92D4-40D9-A331-981D62690780}" type="pres">
      <dgm:prSet presAssocID="{A87CF780-03F9-4EC4-A9B5-12F10B957A88}" presName="spaceBetweenRectangles" presStyleCnt="0"/>
      <dgm:spPr/>
    </dgm:pt>
    <dgm:pt modelId="{DE4A920C-FDEC-4A58-9435-8A3776607C03}" type="pres">
      <dgm:prSet presAssocID="{6850A7BD-8C53-43A5-B5E5-DF04EDE22052}" presName="parentLin" presStyleCnt="0"/>
      <dgm:spPr/>
    </dgm:pt>
    <dgm:pt modelId="{8E9883E1-7651-4898-8D49-E76F8385F0EA}" type="pres">
      <dgm:prSet presAssocID="{6850A7BD-8C53-43A5-B5E5-DF04EDE220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E83ACDD0-7E12-4AA8-8ADE-AA7AA36A85A2}" type="pres">
      <dgm:prSet presAssocID="{6850A7BD-8C53-43A5-B5E5-DF04EDE2205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159F4F-B512-418F-9123-46FEA2FC5F17}" type="pres">
      <dgm:prSet presAssocID="{6850A7BD-8C53-43A5-B5E5-DF04EDE22052}" presName="negativeSpace" presStyleCnt="0"/>
      <dgm:spPr/>
    </dgm:pt>
    <dgm:pt modelId="{28B7A339-676F-4B5D-BCBE-C9D93226D9CC}" type="pres">
      <dgm:prSet presAssocID="{6850A7BD-8C53-43A5-B5E5-DF04EDE22052}" presName="childText" presStyleLbl="conFgAcc1" presStyleIdx="2" presStyleCnt="4">
        <dgm:presLayoutVars>
          <dgm:bulletEnabled val="1"/>
        </dgm:presLayoutVars>
      </dgm:prSet>
      <dgm:spPr/>
    </dgm:pt>
    <dgm:pt modelId="{63BC8CF1-234F-420C-8BF6-3D1D467DE30D}" type="pres">
      <dgm:prSet presAssocID="{E2AF93E6-B0F4-484F-831E-0F4C1C513DDA}" presName="spaceBetweenRectangles" presStyleCnt="0"/>
      <dgm:spPr/>
    </dgm:pt>
    <dgm:pt modelId="{22CE1345-9464-4BB2-A298-28180124DDD9}" type="pres">
      <dgm:prSet presAssocID="{F0CED18F-CB7B-4F9B-B6B6-E8FB46400DFC}" presName="parentLin" presStyleCnt="0"/>
      <dgm:spPr/>
    </dgm:pt>
    <dgm:pt modelId="{1A442E3F-B09D-4F61-ACB7-5D2CC57D9B9A}" type="pres">
      <dgm:prSet presAssocID="{F0CED18F-CB7B-4F9B-B6B6-E8FB46400DFC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9F2C1BA-56BB-4866-B481-DDDA5A8D5EC6}" type="pres">
      <dgm:prSet presAssocID="{F0CED18F-CB7B-4F9B-B6B6-E8FB46400DF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DE815F-1FAD-4C6D-98C1-26252B3867FF}" type="pres">
      <dgm:prSet presAssocID="{F0CED18F-CB7B-4F9B-B6B6-E8FB46400DFC}" presName="negativeSpace" presStyleCnt="0"/>
      <dgm:spPr/>
    </dgm:pt>
    <dgm:pt modelId="{D7FF6AA7-D95F-4248-A886-9363948A6885}" type="pres">
      <dgm:prSet presAssocID="{F0CED18F-CB7B-4F9B-B6B6-E8FB46400DF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61F2902-479B-426C-9FC5-0C28CB4613C9}" type="presOf" srcId="{6850A7BD-8C53-43A5-B5E5-DF04EDE22052}" destId="{8E9883E1-7651-4898-8D49-E76F8385F0EA}" srcOrd="0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6829FF8D-D779-43B1-BC02-3C8A962411A2}" type="presOf" srcId="{F0CED18F-CB7B-4F9B-B6B6-E8FB46400DFC}" destId="{99F2C1BA-56BB-4866-B481-DDDA5A8D5EC6}" srcOrd="1" destOrd="0" presId="urn:microsoft.com/office/officeart/2005/8/layout/list1"/>
    <dgm:cxn modelId="{AE24CBAC-8671-45C9-BB62-40EBB434C90E}" srcId="{D0FAAFE9-4082-4DDA-8346-3DAB3C7A301C}" destId="{F0CED18F-CB7B-4F9B-B6B6-E8FB46400DFC}" srcOrd="3" destOrd="0" parTransId="{04AA41DF-701F-4E14-976A-411D9C1CE1B8}" sibTransId="{94F53DDE-2E8F-4DA4-952E-CD44E994A7C7}"/>
    <dgm:cxn modelId="{83C5F223-B9E3-49AD-A33B-69953DA4C777}" type="presOf" srcId="{63A66C58-F5EE-4AFF-A3B6-B10FC1A0FF4B}" destId="{1417A050-993F-429B-8344-438FEB4B41F4}" srcOrd="0" destOrd="0" presId="urn:microsoft.com/office/officeart/2005/8/layout/list1"/>
    <dgm:cxn modelId="{60AB48B5-9BA8-4328-87C7-4B0D3366BCDF}" type="presOf" srcId="{F0CED18F-CB7B-4F9B-B6B6-E8FB46400DFC}" destId="{1A442E3F-B09D-4F61-ACB7-5D2CC57D9B9A}" srcOrd="0" destOrd="0" presId="urn:microsoft.com/office/officeart/2005/8/layout/list1"/>
    <dgm:cxn modelId="{EBD79437-3D28-4F16-83A7-1645E2029833}" srcId="{D0FAAFE9-4082-4DDA-8346-3DAB3C7A301C}" destId="{63A66C58-F5EE-4AFF-A3B6-B10FC1A0FF4B}" srcOrd="1" destOrd="0" parTransId="{D756262D-AE3C-48E3-8163-31B56202CB58}" sibTransId="{A87CF780-03F9-4EC4-A9B5-12F10B957A88}"/>
    <dgm:cxn modelId="{B9811451-78F3-421B-AA5F-5DB917B25473}" type="presOf" srcId="{6850A7BD-8C53-43A5-B5E5-DF04EDE22052}" destId="{E83ACDD0-7E12-4AA8-8ADE-AA7AA36A85A2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FAA575D8-D0B4-4BE9-BC40-E2043E120416}" srcId="{D0FAAFE9-4082-4DDA-8346-3DAB3C7A301C}" destId="{6850A7BD-8C53-43A5-B5E5-DF04EDE22052}" srcOrd="2" destOrd="0" parTransId="{C20583E2-9E16-48CE-B71B-E607F56B1EA4}" sibTransId="{E2AF93E6-B0F4-484F-831E-0F4C1C513DDA}"/>
    <dgm:cxn modelId="{36EEAB96-4777-4694-920C-2C5836D66137}" type="presOf" srcId="{63A66C58-F5EE-4AFF-A3B6-B10FC1A0FF4B}" destId="{9251FA8C-D6F1-47A4-A1B8-D32985E2C2AF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86E32299-7FC3-473E-A0DD-60C55F070516}" type="presParOf" srcId="{40A64266-BC3A-42A9-BFF2-844D86C846AE}" destId="{46C33407-B0EA-4A20-9593-FECDA4DD6101}" srcOrd="4" destOrd="0" presId="urn:microsoft.com/office/officeart/2005/8/layout/list1"/>
    <dgm:cxn modelId="{5C678F67-B3A5-4BED-800E-EE1B39754CBB}" type="presParOf" srcId="{46C33407-B0EA-4A20-9593-FECDA4DD6101}" destId="{1417A050-993F-429B-8344-438FEB4B41F4}" srcOrd="0" destOrd="0" presId="urn:microsoft.com/office/officeart/2005/8/layout/list1"/>
    <dgm:cxn modelId="{9C813BD9-383D-4064-BAB2-3186B8D5691D}" type="presParOf" srcId="{46C33407-B0EA-4A20-9593-FECDA4DD6101}" destId="{9251FA8C-D6F1-47A4-A1B8-D32985E2C2AF}" srcOrd="1" destOrd="0" presId="urn:microsoft.com/office/officeart/2005/8/layout/list1"/>
    <dgm:cxn modelId="{A8B4FA12-777D-4D1B-9398-9D2BEAF346D8}" type="presParOf" srcId="{40A64266-BC3A-42A9-BFF2-844D86C846AE}" destId="{61B448AC-9BB6-4F72-8BEC-C2D781716CF5}" srcOrd="5" destOrd="0" presId="urn:microsoft.com/office/officeart/2005/8/layout/list1"/>
    <dgm:cxn modelId="{C70057F8-2BF2-409F-B85D-27BA11799542}" type="presParOf" srcId="{40A64266-BC3A-42A9-BFF2-844D86C846AE}" destId="{F9FC0C5A-54EA-46BC-AD16-91FA1D1BA96B}" srcOrd="6" destOrd="0" presId="urn:microsoft.com/office/officeart/2005/8/layout/list1"/>
    <dgm:cxn modelId="{9EDDD237-A16F-4BF9-B4CF-03AC54558426}" type="presParOf" srcId="{40A64266-BC3A-42A9-BFF2-844D86C846AE}" destId="{7FB5DA4A-92D4-40D9-A331-981D62690780}" srcOrd="7" destOrd="0" presId="urn:microsoft.com/office/officeart/2005/8/layout/list1"/>
    <dgm:cxn modelId="{1DC10715-90C0-4A52-B8FF-76009AA2F720}" type="presParOf" srcId="{40A64266-BC3A-42A9-BFF2-844D86C846AE}" destId="{DE4A920C-FDEC-4A58-9435-8A3776607C03}" srcOrd="8" destOrd="0" presId="urn:microsoft.com/office/officeart/2005/8/layout/list1"/>
    <dgm:cxn modelId="{FE543D13-8430-43D7-8C4D-4F1823D35DD7}" type="presParOf" srcId="{DE4A920C-FDEC-4A58-9435-8A3776607C03}" destId="{8E9883E1-7651-4898-8D49-E76F8385F0EA}" srcOrd="0" destOrd="0" presId="urn:microsoft.com/office/officeart/2005/8/layout/list1"/>
    <dgm:cxn modelId="{F87174EB-E338-4FF4-8C89-F1648E40C02D}" type="presParOf" srcId="{DE4A920C-FDEC-4A58-9435-8A3776607C03}" destId="{E83ACDD0-7E12-4AA8-8ADE-AA7AA36A85A2}" srcOrd="1" destOrd="0" presId="urn:microsoft.com/office/officeart/2005/8/layout/list1"/>
    <dgm:cxn modelId="{E4B25B8F-EA44-4D36-85F9-652846BFC0AB}" type="presParOf" srcId="{40A64266-BC3A-42A9-BFF2-844D86C846AE}" destId="{E2159F4F-B512-418F-9123-46FEA2FC5F17}" srcOrd="9" destOrd="0" presId="urn:microsoft.com/office/officeart/2005/8/layout/list1"/>
    <dgm:cxn modelId="{61E6E93F-9393-4650-BE9B-677421AD41B8}" type="presParOf" srcId="{40A64266-BC3A-42A9-BFF2-844D86C846AE}" destId="{28B7A339-676F-4B5D-BCBE-C9D93226D9CC}" srcOrd="10" destOrd="0" presId="urn:microsoft.com/office/officeart/2005/8/layout/list1"/>
    <dgm:cxn modelId="{568288DD-1A05-4958-9DBF-B876F865A045}" type="presParOf" srcId="{40A64266-BC3A-42A9-BFF2-844D86C846AE}" destId="{63BC8CF1-234F-420C-8BF6-3D1D467DE30D}" srcOrd="11" destOrd="0" presId="urn:microsoft.com/office/officeart/2005/8/layout/list1"/>
    <dgm:cxn modelId="{99CC0ABD-F021-4BDF-AC7B-101A2E7FAB82}" type="presParOf" srcId="{40A64266-BC3A-42A9-BFF2-844D86C846AE}" destId="{22CE1345-9464-4BB2-A298-28180124DDD9}" srcOrd="12" destOrd="0" presId="urn:microsoft.com/office/officeart/2005/8/layout/list1"/>
    <dgm:cxn modelId="{7B1D6BD4-AC3B-48C4-B731-B83F602AFFFB}" type="presParOf" srcId="{22CE1345-9464-4BB2-A298-28180124DDD9}" destId="{1A442E3F-B09D-4F61-ACB7-5D2CC57D9B9A}" srcOrd="0" destOrd="0" presId="urn:microsoft.com/office/officeart/2005/8/layout/list1"/>
    <dgm:cxn modelId="{EB1FDB56-25F4-4CE3-9C28-6196631EC0C3}" type="presParOf" srcId="{22CE1345-9464-4BB2-A298-28180124DDD9}" destId="{99F2C1BA-56BB-4866-B481-DDDA5A8D5EC6}" srcOrd="1" destOrd="0" presId="urn:microsoft.com/office/officeart/2005/8/layout/list1"/>
    <dgm:cxn modelId="{809CCAC2-0533-4E54-9E9C-77C537C6078B}" type="presParOf" srcId="{40A64266-BC3A-42A9-BFF2-844D86C846AE}" destId="{34DE815F-1FAD-4C6D-98C1-26252B3867FF}" srcOrd="13" destOrd="0" presId="urn:microsoft.com/office/officeart/2005/8/layout/list1"/>
    <dgm:cxn modelId="{EFCCDC2C-C157-408C-9AB1-C01E0356B315}" type="presParOf" srcId="{40A64266-BC3A-42A9-BFF2-844D86C846AE}" destId="{D7FF6AA7-D95F-4248-A886-9363948A688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диагностики (С.К.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Завриев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ru-RU" sz="14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036E8787-DC9B-4278-9948-F59AE86EEB9A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биоинженерии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(К.А. Мирошников)</a:t>
          </a:r>
        </a:p>
      </dgm:t>
    </dgm:pt>
    <dgm:pt modelId="{3D6A23F3-6319-4B29-8374-BF94F3D9500C}" type="parTrans" cxnId="{F540D936-ACFA-464E-B431-1D94A56F2325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1C4C60-D15C-4AF7-95B5-A45F655B653D}" type="sibTrans" cxnId="{F540D936-ACFA-464E-B431-1D94A56F2325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4FA0A3-2DB1-4009-9604-82C81AF28D99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функциональной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геномики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и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протеомики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(М.Э.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Тальянский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607A3E91-1121-4A2E-B80E-593707F3C4A3}" type="parTrans" cxnId="{0617AB31-9F12-4B1E-B9EB-21CCCC3393E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E6EF04-94DD-400C-8CF0-0802E84041F7}" type="sibTrans" cxnId="{0617AB31-9F12-4B1E-B9EB-21CCCC3393E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43E97E4-48A1-4A48-AD5B-E8027628EFB4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экспрессионных систем и модификации генома растений (С.В. Долгов)</a:t>
          </a:r>
        </a:p>
      </dgm:t>
    </dgm:pt>
    <dgm:pt modelId="{8CA7B125-282C-40AC-B25C-17CF0C304271}" type="parTrans" cxnId="{BF47E958-4C13-4CCF-A4ED-9CA3B0556D7B}">
      <dgm:prSet/>
      <dgm:spPr/>
      <dgm:t>
        <a:bodyPr/>
        <a:lstStyle/>
        <a:p>
          <a:endParaRPr lang="ru-RU"/>
        </a:p>
      </dgm:t>
    </dgm:pt>
    <dgm:pt modelId="{BF61A8CD-98BA-448C-AB60-A0A1382B0173}" type="sibTrans" cxnId="{BF47E958-4C13-4CCF-A4ED-9CA3B0556D7B}">
      <dgm:prSet/>
      <dgm:spPr/>
      <dgm:t>
        <a:bodyPr/>
        <a:lstStyle/>
        <a:p>
          <a:endParaRPr lang="ru-RU"/>
        </a:p>
      </dgm:t>
    </dgm:pt>
    <dgm:pt modelId="{334A59D1-6943-4183-AA56-F8F575EDE75C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биотехнологии растений (Я.И. Бурьянов)</a:t>
          </a:r>
        </a:p>
      </dgm:t>
    </dgm:pt>
    <dgm:pt modelId="{A6C99302-AFB4-43BF-85AF-37040557424A}" type="parTrans" cxnId="{DA2B51B1-329B-44A5-9DC9-A51A04EC8905}">
      <dgm:prSet/>
      <dgm:spPr/>
      <dgm:t>
        <a:bodyPr/>
        <a:lstStyle/>
        <a:p>
          <a:endParaRPr lang="ru-RU"/>
        </a:p>
      </dgm:t>
    </dgm:pt>
    <dgm:pt modelId="{9B52DE67-2907-441A-BB24-F2A0FB12BDF7}" type="sibTrans" cxnId="{DA2B51B1-329B-44A5-9DC9-A51A04EC8905}">
      <dgm:prSet/>
      <dgm:spPr/>
      <dgm:t>
        <a:bodyPr/>
        <a:lstStyle/>
        <a:p>
          <a:endParaRPr lang="ru-RU"/>
        </a:p>
      </dgm:t>
    </dgm:pt>
    <dgm:pt modelId="{8466F37E-677A-4D64-BC91-3F7608CB06A7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лесной биотехнологии (К.А.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Шестибратов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6DED4368-B5C6-4B71-82BC-5C5111E78E81}" type="parTrans" cxnId="{9CF3276C-B9AD-4021-BAA5-82A93420E7F6}">
      <dgm:prSet/>
      <dgm:spPr/>
      <dgm:t>
        <a:bodyPr/>
        <a:lstStyle/>
        <a:p>
          <a:endParaRPr lang="ru-RU"/>
        </a:p>
      </dgm:t>
    </dgm:pt>
    <dgm:pt modelId="{B5BE7661-C137-435A-938D-0E70A53870E2}" type="sibTrans" cxnId="{9CF3276C-B9AD-4021-BAA5-82A93420E7F6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6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2C09050E-BD39-4289-B016-4FAB067AD980}" type="pres">
      <dgm:prSet presAssocID="{036E8787-DC9B-4278-9948-F59AE86EEB9A}" presName="parentLin" presStyleCnt="0"/>
      <dgm:spPr/>
    </dgm:pt>
    <dgm:pt modelId="{EE1F9169-402E-462E-8DEF-A19F37D51618}" type="pres">
      <dgm:prSet presAssocID="{036E8787-DC9B-4278-9948-F59AE86EEB9A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CC70342F-8B21-4CD0-A6A4-ACEA90DE6E86}" type="pres">
      <dgm:prSet presAssocID="{036E8787-DC9B-4278-9948-F59AE86EEB9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06A93F-4777-4447-A899-2567300C6C15}" type="pres">
      <dgm:prSet presAssocID="{036E8787-DC9B-4278-9948-F59AE86EEB9A}" presName="negativeSpace" presStyleCnt="0"/>
      <dgm:spPr/>
    </dgm:pt>
    <dgm:pt modelId="{7A3FD135-8A95-46F2-AF02-894DD844F1EF}" type="pres">
      <dgm:prSet presAssocID="{036E8787-DC9B-4278-9948-F59AE86EEB9A}" presName="childText" presStyleLbl="conFgAcc1" presStyleIdx="1" presStyleCnt="6">
        <dgm:presLayoutVars>
          <dgm:bulletEnabled val="1"/>
        </dgm:presLayoutVars>
      </dgm:prSet>
      <dgm:spPr/>
    </dgm:pt>
    <dgm:pt modelId="{7AE55CEE-63BE-4DAB-86F5-57DE5C0FB6EB}" type="pres">
      <dgm:prSet presAssocID="{521C4C60-D15C-4AF7-95B5-A45F655B653D}" presName="spaceBetweenRectangles" presStyleCnt="0"/>
      <dgm:spPr/>
    </dgm:pt>
    <dgm:pt modelId="{954E7C59-1A2A-42CE-B13E-9056B6B4C6A2}" type="pres">
      <dgm:prSet presAssocID="{D24FA0A3-2DB1-4009-9604-82C81AF28D99}" presName="parentLin" presStyleCnt="0"/>
      <dgm:spPr/>
    </dgm:pt>
    <dgm:pt modelId="{654A17C6-2D95-498A-944F-FA26EF81CB36}" type="pres">
      <dgm:prSet presAssocID="{D24FA0A3-2DB1-4009-9604-82C81AF28D99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EAD3FE91-D361-4ADF-AB0D-19E37A04743B}" type="pres">
      <dgm:prSet presAssocID="{D24FA0A3-2DB1-4009-9604-82C81AF28D9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787D6-FC42-484C-97C5-6BCA911A96D3}" type="pres">
      <dgm:prSet presAssocID="{D24FA0A3-2DB1-4009-9604-82C81AF28D99}" presName="negativeSpace" presStyleCnt="0"/>
      <dgm:spPr/>
    </dgm:pt>
    <dgm:pt modelId="{23AA4A75-F177-43C2-A61F-3EEB5E4F1865}" type="pres">
      <dgm:prSet presAssocID="{D24FA0A3-2DB1-4009-9604-82C81AF28D99}" presName="childText" presStyleLbl="conFgAcc1" presStyleIdx="2" presStyleCnt="6">
        <dgm:presLayoutVars>
          <dgm:bulletEnabled val="1"/>
        </dgm:presLayoutVars>
      </dgm:prSet>
      <dgm:spPr/>
    </dgm:pt>
    <dgm:pt modelId="{2242E455-02C8-41E4-A5EF-D5C6FDBA364B}" type="pres">
      <dgm:prSet presAssocID="{DCE6EF04-94DD-400C-8CF0-0802E84041F7}" presName="spaceBetweenRectangles" presStyleCnt="0"/>
      <dgm:spPr/>
    </dgm:pt>
    <dgm:pt modelId="{698A0221-3667-4CBE-8E8B-3916DC48B2CA}" type="pres">
      <dgm:prSet presAssocID="{E43E97E4-48A1-4A48-AD5B-E8027628EFB4}" presName="parentLin" presStyleCnt="0"/>
      <dgm:spPr/>
    </dgm:pt>
    <dgm:pt modelId="{C05ADB1B-9679-4BB8-A50E-15483CDA3A65}" type="pres">
      <dgm:prSet presAssocID="{E43E97E4-48A1-4A48-AD5B-E8027628EFB4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8015B2C7-038D-4377-87F1-5A86D25BA3F3}" type="pres">
      <dgm:prSet presAssocID="{E43E97E4-48A1-4A48-AD5B-E8027628EFB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5EE4EF-B263-4CF5-A063-02272261A653}" type="pres">
      <dgm:prSet presAssocID="{E43E97E4-48A1-4A48-AD5B-E8027628EFB4}" presName="negativeSpace" presStyleCnt="0"/>
      <dgm:spPr/>
    </dgm:pt>
    <dgm:pt modelId="{623F7968-3CA3-4F6C-B54E-4F8923F3E7C0}" type="pres">
      <dgm:prSet presAssocID="{E43E97E4-48A1-4A48-AD5B-E8027628EFB4}" presName="childText" presStyleLbl="conFgAcc1" presStyleIdx="3" presStyleCnt="6">
        <dgm:presLayoutVars>
          <dgm:bulletEnabled val="1"/>
        </dgm:presLayoutVars>
      </dgm:prSet>
      <dgm:spPr/>
    </dgm:pt>
    <dgm:pt modelId="{69461697-72D1-452B-8C55-CF4E39553BC4}" type="pres">
      <dgm:prSet presAssocID="{BF61A8CD-98BA-448C-AB60-A0A1382B0173}" presName="spaceBetweenRectangles" presStyleCnt="0"/>
      <dgm:spPr/>
    </dgm:pt>
    <dgm:pt modelId="{B9EEB1D3-70CB-453D-8429-27288495C592}" type="pres">
      <dgm:prSet presAssocID="{334A59D1-6943-4183-AA56-F8F575EDE75C}" presName="parentLin" presStyleCnt="0"/>
      <dgm:spPr/>
    </dgm:pt>
    <dgm:pt modelId="{095BF34F-8061-48EB-AC92-BCA26C2C76FF}" type="pres">
      <dgm:prSet presAssocID="{334A59D1-6943-4183-AA56-F8F575EDE75C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FA1C51B3-8DDB-4E8F-8754-5389F72ABA8C}" type="pres">
      <dgm:prSet presAssocID="{334A59D1-6943-4183-AA56-F8F575EDE75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1ED17-7CE3-4390-B6D0-A2E5DD8A8B9C}" type="pres">
      <dgm:prSet presAssocID="{334A59D1-6943-4183-AA56-F8F575EDE75C}" presName="negativeSpace" presStyleCnt="0"/>
      <dgm:spPr/>
    </dgm:pt>
    <dgm:pt modelId="{21D36E04-54D9-4333-BBAC-3E514BFC2622}" type="pres">
      <dgm:prSet presAssocID="{334A59D1-6943-4183-AA56-F8F575EDE75C}" presName="childText" presStyleLbl="conFgAcc1" presStyleIdx="4" presStyleCnt="6">
        <dgm:presLayoutVars>
          <dgm:bulletEnabled val="1"/>
        </dgm:presLayoutVars>
      </dgm:prSet>
      <dgm:spPr/>
    </dgm:pt>
    <dgm:pt modelId="{2A4D671C-A69F-402A-8F68-6F2C30DEDDFE}" type="pres">
      <dgm:prSet presAssocID="{9B52DE67-2907-441A-BB24-F2A0FB12BDF7}" presName="spaceBetweenRectangles" presStyleCnt="0"/>
      <dgm:spPr/>
    </dgm:pt>
    <dgm:pt modelId="{A7583FBD-156A-497D-A5C7-5296B304C9A3}" type="pres">
      <dgm:prSet presAssocID="{8466F37E-677A-4D64-BC91-3F7608CB06A7}" presName="parentLin" presStyleCnt="0"/>
      <dgm:spPr/>
    </dgm:pt>
    <dgm:pt modelId="{DF076AD5-0D99-4034-A025-E28F3019B3D8}" type="pres">
      <dgm:prSet presAssocID="{8466F37E-677A-4D64-BC91-3F7608CB06A7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DEB3FC83-3D8E-4E56-995F-12E92F80A385}" type="pres">
      <dgm:prSet presAssocID="{8466F37E-677A-4D64-BC91-3F7608CB06A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C318F-3331-4051-B19A-C856EB6B70EB}" type="pres">
      <dgm:prSet presAssocID="{8466F37E-677A-4D64-BC91-3F7608CB06A7}" presName="negativeSpace" presStyleCnt="0"/>
      <dgm:spPr/>
    </dgm:pt>
    <dgm:pt modelId="{FC3E6FE8-AA7C-42D8-BA9B-74683405AB08}" type="pres">
      <dgm:prSet presAssocID="{8466F37E-677A-4D64-BC91-3F7608CB06A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EBE48741-A1ED-4842-938B-1EA812EFF052}" type="presOf" srcId="{036E8787-DC9B-4278-9948-F59AE86EEB9A}" destId="{CC70342F-8B21-4CD0-A6A4-ACEA90DE6E86}" srcOrd="1" destOrd="0" presId="urn:microsoft.com/office/officeart/2005/8/layout/list1"/>
    <dgm:cxn modelId="{9CF3276C-B9AD-4021-BAA5-82A93420E7F6}" srcId="{D0FAAFE9-4082-4DDA-8346-3DAB3C7A301C}" destId="{8466F37E-677A-4D64-BC91-3F7608CB06A7}" srcOrd="5" destOrd="0" parTransId="{6DED4368-B5C6-4B71-82BC-5C5111E78E81}" sibTransId="{B5BE7661-C137-435A-938D-0E70A53870E2}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3CDFD343-A50D-4470-A5E3-9179CC9DE05F}" type="presOf" srcId="{D24FA0A3-2DB1-4009-9604-82C81AF28D99}" destId="{EAD3FE91-D361-4ADF-AB0D-19E37A04743B}" srcOrd="1" destOrd="0" presId="urn:microsoft.com/office/officeart/2005/8/layout/list1"/>
    <dgm:cxn modelId="{BF47E958-4C13-4CCF-A4ED-9CA3B0556D7B}" srcId="{D0FAAFE9-4082-4DDA-8346-3DAB3C7A301C}" destId="{E43E97E4-48A1-4A48-AD5B-E8027628EFB4}" srcOrd="3" destOrd="0" parTransId="{8CA7B125-282C-40AC-B25C-17CF0C304271}" sibTransId="{BF61A8CD-98BA-448C-AB60-A0A1382B0173}"/>
    <dgm:cxn modelId="{1D7DD6AD-F024-4A1E-91D2-EB37456774C4}" type="presOf" srcId="{E43E97E4-48A1-4A48-AD5B-E8027628EFB4}" destId="{C05ADB1B-9679-4BB8-A50E-15483CDA3A65}" srcOrd="0" destOrd="0" presId="urn:microsoft.com/office/officeart/2005/8/layout/list1"/>
    <dgm:cxn modelId="{0617AB31-9F12-4B1E-B9EB-21CCCC3393EF}" srcId="{D0FAAFE9-4082-4DDA-8346-3DAB3C7A301C}" destId="{D24FA0A3-2DB1-4009-9604-82C81AF28D99}" srcOrd="2" destOrd="0" parTransId="{607A3E91-1121-4A2E-B80E-593707F3C4A3}" sibTransId="{DCE6EF04-94DD-400C-8CF0-0802E84041F7}"/>
    <dgm:cxn modelId="{DA2B51B1-329B-44A5-9DC9-A51A04EC8905}" srcId="{D0FAAFE9-4082-4DDA-8346-3DAB3C7A301C}" destId="{334A59D1-6943-4183-AA56-F8F575EDE75C}" srcOrd="4" destOrd="0" parTransId="{A6C99302-AFB4-43BF-85AF-37040557424A}" sibTransId="{9B52DE67-2907-441A-BB24-F2A0FB12BDF7}"/>
    <dgm:cxn modelId="{4274D0F8-5610-4B70-8D36-3C27474743ED}" type="presOf" srcId="{E43E97E4-48A1-4A48-AD5B-E8027628EFB4}" destId="{8015B2C7-038D-4377-87F1-5A86D25BA3F3}" srcOrd="1" destOrd="0" presId="urn:microsoft.com/office/officeart/2005/8/layout/list1"/>
    <dgm:cxn modelId="{8602F671-7C38-4D0C-85F5-DE3405731268}" type="presOf" srcId="{036E8787-DC9B-4278-9948-F59AE86EEB9A}" destId="{EE1F9169-402E-462E-8DEF-A19F37D51618}" srcOrd="0" destOrd="0" presId="urn:microsoft.com/office/officeart/2005/8/layout/list1"/>
    <dgm:cxn modelId="{AEC0FDA1-5DB0-4688-8B08-68460AD6D686}" type="presOf" srcId="{334A59D1-6943-4183-AA56-F8F575EDE75C}" destId="{095BF34F-8061-48EB-AC92-BCA26C2C76FF}" srcOrd="0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4385870E-DFD2-4E36-A650-2AA829192252}" type="presOf" srcId="{8466F37E-677A-4D64-BC91-3F7608CB06A7}" destId="{DEB3FC83-3D8E-4E56-995F-12E92F80A385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5680B3F9-0D3B-490B-BE7D-220158FFE0A9}" type="presOf" srcId="{8466F37E-677A-4D64-BC91-3F7608CB06A7}" destId="{DF076AD5-0D99-4034-A025-E28F3019B3D8}" srcOrd="0" destOrd="0" presId="urn:microsoft.com/office/officeart/2005/8/layout/list1"/>
    <dgm:cxn modelId="{F540D936-ACFA-464E-B431-1D94A56F2325}" srcId="{D0FAAFE9-4082-4DDA-8346-3DAB3C7A301C}" destId="{036E8787-DC9B-4278-9948-F59AE86EEB9A}" srcOrd="1" destOrd="0" parTransId="{3D6A23F3-6319-4B29-8374-BF94F3D9500C}" sibTransId="{521C4C60-D15C-4AF7-95B5-A45F655B653D}"/>
    <dgm:cxn modelId="{4D9D5150-25DF-427A-865E-D8367091F3EE}" type="presOf" srcId="{334A59D1-6943-4183-AA56-F8F575EDE75C}" destId="{FA1C51B3-8DDB-4E8F-8754-5389F72ABA8C}" srcOrd="1" destOrd="0" presId="urn:microsoft.com/office/officeart/2005/8/layout/list1"/>
    <dgm:cxn modelId="{3F00035A-91B8-4AE8-9DFC-22FF8F8CD907}" type="presOf" srcId="{D24FA0A3-2DB1-4009-9604-82C81AF28D99}" destId="{654A17C6-2D95-498A-944F-FA26EF81CB36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3A36896E-218B-494A-A6BD-E752B6994A36}" type="presParOf" srcId="{40A64266-BC3A-42A9-BFF2-844D86C846AE}" destId="{2C09050E-BD39-4289-B016-4FAB067AD980}" srcOrd="4" destOrd="0" presId="urn:microsoft.com/office/officeart/2005/8/layout/list1"/>
    <dgm:cxn modelId="{65ABC0B6-8735-46B1-9DD0-D86B3FE69745}" type="presParOf" srcId="{2C09050E-BD39-4289-B016-4FAB067AD980}" destId="{EE1F9169-402E-462E-8DEF-A19F37D51618}" srcOrd="0" destOrd="0" presId="urn:microsoft.com/office/officeart/2005/8/layout/list1"/>
    <dgm:cxn modelId="{E81A818E-3671-4009-BE09-33738B25898C}" type="presParOf" srcId="{2C09050E-BD39-4289-B016-4FAB067AD980}" destId="{CC70342F-8B21-4CD0-A6A4-ACEA90DE6E86}" srcOrd="1" destOrd="0" presId="urn:microsoft.com/office/officeart/2005/8/layout/list1"/>
    <dgm:cxn modelId="{9DC41632-064D-493D-B672-2B835029ECCF}" type="presParOf" srcId="{40A64266-BC3A-42A9-BFF2-844D86C846AE}" destId="{5406A93F-4777-4447-A899-2567300C6C15}" srcOrd="5" destOrd="0" presId="urn:microsoft.com/office/officeart/2005/8/layout/list1"/>
    <dgm:cxn modelId="{041B1E3E-0A47-4FBC-A1FE-FFDBF1075850}" type="presParOf" srcId="{40A64266-BC3A-42A9-BFF2-844D86C846AE}" destId="{7A3FD135-8A95-46F2-AF02-894DD844F1EF}" srcOrd="6" destOrd="0" presId="urn:microsoft.com/office/officeart/2005/8/layout/list1"/>
    <dgm:cxn modelId="{EB9FFF77-B371-4F3B-9A72-6404EDB18F0D}" type="presParOf" srcId="{40A64266-BC3A-42A9-BFF2-844D86C846AE}" destId="{7AE55CEE-63BE-4DAB-86F5-57DE5C0FB6EB}" srcOrd="7" destOrd="0" presId="urn:microsoft.com/office/officeart/2005/8/layout/list1"/>
    <dgm:cxn modelId="{3AA69ACE-B0C0-4DE0-B4F3-7A4F3963F9E1}" type="presParOf" srcId="{40A64266-BC3A-42A9-BFF2-844D86C846AE}" destId="{954E7C59-1A2A-42CE-B13E-9056B6B4C6A2}" srcOrd="8" destOrd="0" presId="urn:microsoft.com/office/officeart/2005/8/layout/list1"/>
    <dgm:cxn modelId="{3EE1E609-9B65-48BF-9578-B2F095B020A6}" type="presParOf" srcId="{954E7C59-1A2A-42CE-B13E-9056B6B4C6A2}" destId="{654A17C6-2D95-498A-944F-FA26EF81CB36}" srcOrd="0" destOrd="0" presId="urn:microsoft.com/office/officeart/2005/8/layout/list1"/>
    <dgm:cxn modelId="{9EC21E88-F598-4EDB-A602-AD9B9260EB72}" type="presParOf" srcId="{954E7C59-1A2A-42CE-B13E-9056B6B4C6A2}" destId="{EAD3FE91-D361-4ADF-AB0D-19E37A04743B}" srcOrd="1" destOrd="0" presId="urn:microsoft.com/office/officeart/2005/8/layout/list1"/>
    <dgm:cxn modelId="{F79FD219-C2C8-4482-86A9-E655A7512EA3}" type="presParOf" srcId="{40A64266-BC3A-42A9-BFF2-844D86C846AE}" destId="{5B8787D6-FC42-484C-97C5-6BCA911A96D3}" srcOrd="9" destOrd="0" presId="urn:microsoft.com/office/officeart/2005/8/layout/list1"/>
    <dgm:cxn modelId="{8ED27CD9-74DB-4BBE-B8F3-F1E7B7164CE4}" type="presParOf" srcId="{40A64266-BC3A-42A9-BFF2-844D86C846AE}" destId="{23AA4A75-F177-43C2-A61F-3EEB5E4F1865}" srcOrd="10" destOrd="0" presId="urn:microsoft.com/office/officeart/2005/8/layout/list1"/>
    <dgm:cxn modelId="{96D11D6A-B923-4739-8571-85AB72B27067}" type="presParOf" srcId="{40A64266-BC3A-42A9-BFF2-844D86C846AE}" destId="{2242E455-02C8-41E4-A5EF-D5C6FDBA364B}" srcOrd="11" destOrd="0" presId="urn:microsoft.com/office/officeart/2005/8/layout/list1"/>
    <dgm:cxn modelId="{6A8BA2F1-8BE1-4D60-8BC0-AF57B347B5AE}" type="presParOf" srcId="{40A64266-BC3A-42A9-BFF2-844D86C846AE}" destId="{698A0221-3667-4CBE-8E8B-3916DC48B2CA}" srcOrd="12" destOrd="0" presId="urn:microsoft.com/office/officeart/2005/8/layout/list1"/>
    <dgm:cxn modelId="{70ADC69D-0575-453D-AEEA-81968A736141}" type="presParOf" srcId="{698A0221-3667-4CBE-8E8B-3916DC48B2CA}" destId="{C05ADB1B-9679-4BB8-A50E-15483CDA3A65}" srcOrd="0" destOrd="0" presId="urn:microsoft.com/office/officeart/2005/8/layout/list1"/>
    <dgm:cxn modelId="{45F7951B-9124-4077-97CF-2BB7DCF6CF90}" type="presParOf" srcId="{698A0221-3667-4CBE-8E8B-3916DC48B2CA}" destId="{8015B2C7-038D-4377-87F1-5A86D25BA3F3}" srcOrd="1" destOrd="0" presId="urn:microsoft.com/office/officeart/2005/8/layout/list1"/>
    <dgm:cxn modelId="{E5A66BD4-0CBE-4656-BEBB-9CD0B76371E1}" type="presParOf" srcId="{40A64266-BC3A-42A9-BFF2-844D86C846AE}" destId="{425EE4EF-B263-4CF5-A063-02272261A653}" srcOrd="13" destOrd="0" presId="urn:microsoft.com/office/officeart/2005/8/layout/list1"/>
    <dgm:cxn modelId="{38335E70-3AF6-476B-B044-68563551857D}" type="presParOf" srcId="{40A64266-BC3A-42A9-BFF2-844D86C846AE}" destId="{623F7968-3CA3-4F6C-B54E-4F8923F3E7C0}" srcOrd="14" destOrd="0" presId="urn:microsoft.com/office/officeart/2005/8/layout/list1"/>
    <dgm:cxn modelId="{1CD21502-593A-46B4-8D35-34FB7F7AEF24}" type="presParOf" srcId="{40A64266-BC3A-42A9-BFF2-844D86C846AE}" destId="{69461697-72D1-452B-8C55-CF4E39553BC4}" srcOrd="15" destOrd="0" presId="urn:microsoft.com/office/officeart/2005/8/layout/list1"/>
    <dgm:cxn modelId="{21555636-701D-4A68-8E92-CCA6F9735C60}" type="presParOf" srcId="{40A64266-BC3A-42A9-BFF2-844D86C846AE}" destId="{B9EEB1D3-70CB-453D-8429-27288495C592}" srcOrd="16" destOrd="0" presId="urn:microsoft.com/office/officeart/2005/8/layout/list1"/>
    <dgm:cxn modelId="{7F3C76CE-0BB4-405F-89DF-D961A5F6AD8B}" type="presParOf" srcId="{B9EEB1D3-70CB-453D-8429-27288495C592}" destId="{095BF34F-8061-48EB-AC92-BCA26C2C76FF}" srcOrd="0" destOrd="0" presId="urn:microsoft.com/office/officeart/2005/8/layout/list1"/>
    <dgm:cxn modelId="{8B033062-C0A6-4A34-8407-D140B9FF9AB2}" type="presParOf" srcId="{B9EEB1D3-70CB-453D-8429-27288495C592}" destId="{FA1C51B3-8DDB-4E8F-8754-5389F72ABA8C}" srcOrd="1" destOrd="0" presId="urn:microsoft.com/office/officeart/2005/8/layout/list1"/>
    <dgm:cxn modelId="{CF1BE07B-A8D7-42A5-96A0-7B869E7CEB93}" type="presParOf" srcId="{40A64266-BC3A-42A9-BFF2-844D86C846AE}" destId="{6A41ED17-7CE3-4390-B6D0-A2E5DD8A8B9C}" srcOrd="17" destOrd="0" presId="urn:microsoft.com/office/officeart/2005/8/layout/list1"/>
    <dgm:cxn modelId="{343B2038-249C-4F3E-BC31-167214E43CA3}" type="presParOf" srcId="{40A64266-BC3A-42A9-BFF2-844D86C846AE}" destId="{21D36E04-54D9-4333-BBAC-3E514BFC2622}" srcOrd="18" destOrd="0" presId="urn:microsoft.com/office/officeart/2005/8/layout/list1"/>
    <dgm:cxn modelId="{0EBC2A75-E81E-4FA2-AD05-88A9A8AFEA63}" type="presParOf" srcId="{40A64266-BC3A-42A9-BFF2-844D86C846AE}" destId="{2A4D671C-A69F-402A-8F68-6F2C30DEDDFE}" srcOrd="19" destOrd="0" presId="urn:microsoft.com/office/officeart/2005/8/layout/list1"/>
    <dgm:cxn modelId="{F9BF8B8F-95F3-41B3-B064-277AC6F2D63D}" type="presParOf" srcId="{40A64266-BC3A-42A9-BFF2-844D86C846AE}" destId="{A7583FBD-156A-497D-A5C7-5296B304C9A3}" srcOrd="20" destOrd="0" presId="urn:microsoft.com/office/officeart/2005/8/layout/list1"/>
    <dgm:cxn modelId="{861EB99B-83CD-40FA-8D38-2F7D4E207DC9}" type="presParOf" srcId="{A7583FBD-156A-497D-A5C7-5296B304C9A3}" destId="{DF076AD5-0D99-4034-A025-E28F3019B3D8}" srcOrd="0" destOrd="0" presId="urn:microsoft.com/office/officeart/2005/8/layout/list1"/>
    <dgm:cxn modelId="{67720A16-CB7E-4D4F-872E-6B1B98ED4934}" type="presParOf" srcId="{A7583FBD-156A-497D-A5C7-5296B304C9A3}" destId="{DEB3FC83-3D8E-4E56-995F-12E92F80A385}" srcOrd="1" destOrd="0" presId="urn:microsoft.com/office/officeart/2005/8/layout/list1"/>
    <dgm:cxn modelId="{3A679699-5E03-4AE5-9E73-10F0969D6C3E}" type="presParOf" srcId="{40A64266-BC3A-42A9-BFF2-844D86C846AE}" destId="{91DC318F-3331-4051-B19A-C856EB6B70EB}" srcOrd="21" destOrd="0" presId="urn:microsoft.com/office/officeart/2005/8/layout/list1"/>
    <dgm:cxn modelId="{D09F21AE-1E55-40D0-9949-41A335AB5F08}" type="presParOf" srcId="{40A64266-BC3A-42A9-BFF2-844D86C846AE}" destId="{FC3E6FE8-AA7C-42D8-BA9B-74683405AB0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углеводов (Н.В. Бовин)</a:t>
          </a:r>
          <a:endParaRPr lang="ru-RU" sz="14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FACBE813-C00E-4B3B-8A1A-EB5B4186B29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липидов (Е.Л.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Водовозова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7B33CBCE-4CF2-439B-B86C-509B4AB5D4F4}" type="parTrans" cxnId="{0819F0AB-BBCD-4894-A068-01FB6007ED4B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860E2C-8E8F-4636-BC0D-9CBF7BD30781}" type="sibTrans" cxnId="{0819F0AB-BBCD-4894-A068-01FB6007ED4B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2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1FA263BC-5BB3-44E5-93A4-B8D81351FE08}" type="pres">
      <dgm:prSet presAssocID="{FACBE813-C00E-4B3B-8A1A-EB5B4186B296}" presName="parentLin" presStyleCnt="0"/>
      <dgm:spPr/>
    </dgm:pt>
    <dgm:pt modelId="{6A4DB523-CDE4-4870-9589-00BFCA22A363}" type="pres">
      <dgm:prSet presAssocID="{FACBE813-C00E-4B3B-8A1A-EB5B4186B296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7356F881-87B3-401A-AAEA-2E8978EE8CB8}" type="pres">
      <dgm:prSet presAssocID="{FACBE813-C00E-4B3B-8A1A-EB5B4186B29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B73E1-C115-43D5-8D63-4B733FC23733}" type="pres">
      <dgm:prSet presAssocID="{FACBE813-C00E-4B3B-8A1A-EB5B4186B296}" presName="negativeSpace" presStyleCnt="0"/>
      <dgm:spPr/>
    </dgm:pt>
    <dgm:pt modelId="{64C74EAB-D0AD-4C85-A353-B2CF1F3A10DD}" type="pres">
      <dgm:prSet presAssocID="{FACBE813-C00E-4B3B-8A1A-EB5B4186B29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41F5153F-85D0-447D-93A9-783DFF77A358}" type="presOf" srcId="{FACBE813-C00E-4B3B-8A1A-EB5B4186B296}" destId="{7356F881-87B3-401A-AAEA-2E8978EE8CB8}" srcOrd="1" destOrd="0" presId="urn:microsoft.com/office/officeart/2005/8/layout/list1"/>
    <dgm:cxn modelId="{A3142CF7-4124-4160-8F09-02458644B1A1}" type="presOf" srcId="{FACBE813-C00E-4B3B-8A1A-EB5B4186B296}" destId="{6A4DB523-CDE4-4870-9589-00BFCA22A363}" srcOrd="0" destOrd="0" presId="urn:microsoft.com/office/officeart/2005/8/layout/list1"/>
    <dgm:cxn modelId="{0819F0AB-BBCD-4894-A068-01FB6007ED4B}" srcId="{D0FAAFE9-4082-4DDA-8346-3DAB3C7A301C}" destId="{FACBE813-C00E-4B3B-8A1A-EB5B4186B296}" srcOrd="1" destOrd="0" parTransId="{7B33CBCE-4CF2-439B-B86C-509B4AB5D4F4}" sibTransId="{EC860E2C-8E8F-4636-BC0D-9CBF7BD30781}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692AD67F-C276-4CCB-92FC-5B79E8A47CF1}" type="presParOf" srcId="{40A64266-BC3A-42A9-BFF2-844D86C846AE}" destId="{1FA263BC-5BB3-44E5-93A4-B8D81351FE08}" srcOrd="4" destOrd="0" presId="urn:microsoft.com/office/officeart/2005/8/layout/list1"/>
    <dgm:cxn modelId="{71984DCB-F59E-444D-BD26-B3549BE9B3BF}" type="presParOf" srcId="{1FA263BC-5BB3-44E5-93A4-B8D81351FE08}" destId="{6A4DB523-CDE4-4870-9589-00BFCA22A363}" srcOrd="0" destOrd="0" presId="urn:microsoft.com/office/officeart/2005/8/layout/list1"/>
    <dgm:cxn modelId="{68B7E2B8-9B80-4356-B93A-D9AABD49A1D0}" type="presParOf" srcId="{1FA263BC-5BB3-44E5-93A4-B8D81351FE08}" destId="{7356F881-87B3-401A-AAEA-2E8978EE8CB8}" srcOrd="1" destOrd="0" presId="urn:microsoft.com/office/officeart/2005/8/layout/list1"/>
    <dgm:cxn modelId="{EF81A29B-59F7-4A6D-A46B-285615A2A424}" type="presParOf" srcId="{40A64266-BC3A-42A9-BFF2-844D86C846AE}" destId="{ABEB73E1-C115-43D5-8D63-4B733FC23733}" srcOrd="5" destOrd="0" presId="urn:microsoft.com/office/officeart/2005/8/layout/list1"/>
    <dgm:cxn modelId="{FD318DA6-6843-472D-AB19-31AAB8C37324}" type="presParOf" srcId="{40A64266-BC3A-42A9-BFF2-844D86C846AE}" destId="{64C74EAB-D0AD-4C85-A353-B2CF1F3A10D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метаболических путей (И.В. Ямпольский)</a:t>
          </a:r>
          <a:endParaRPr lang="ru-RU" sz="14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2F3DCE9-0810-402F-B5DC-E1B8ADF48174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химии гетероциклических соединений (М.С. Баранов)</a:t>
          </a:r>
        </a:p>
      </dgm:t>
    </dgm:pt>
    <dgm:pt modelId="{194BAEF8-88ED-47D5-987C-73DDA1FB7A67}" type="parTrans" cxnId="{4C170CF0-9C84-4AD1-A5EA-89A7FBC3838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F6501F-D06C-4DB6-9310-80C935EBE430}" type="sibTrans" cxnId="{4C170CF0-9C84-4AD1-A5EA-89A7FBC3838F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C31E89-471F-46A5-AD1A-18DF5833597F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синтетической биологии (К.С. Саркисян)</a:t>
          </a:r>
        </a:p>
      </dgm:t>
    </dgm:pt>
    <dgm:pt modelId="{5C23A0CC-9833-4E6F-9AA8-B08016CFF06F}" type="parTrans" cxnId="{A66AE8B3-5795-45F8-95B0-F51D62927BC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12001F-CCA4-46B6-BD81-936DA95D8D28}" type="sibTrans" cxnId="{A66AE8B3-5795-45F8-95B0-F51D62927BC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3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8E31F20E-A8C6-48C5-8AF5-BAB167BD4742}" type="pres">
      <dgm:prSet presAssocID="{52F3DCE9-0810-402F-B5DC-E1B8ADF48174}" presName="parentLin" presStyleCnt="0"/>
      <dgm:spPr/>
    </dgm:pt>
    <dgm:pt modelId="{905E30A8-A532-4746-81A3-8671E4FBEA53}" type="pres">
      <dgm:prSet presAssocID="{52F3DCE9-0810-402F-B5DC-E1B8ADF4817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91D0786-6317-4C28-9FE6-3BBECB5B73AF}" type="pres">
      <dgm:prSet presAssocID="{52F3DCE9-0810-402F-B5DC-E1B8ADF4817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32CCB9-13EA-447C-B8A8-66F7D0949D77}" type="pres">
      <dgm:prSet presAssocID="{52F3DCE9-0810-402F-B5DC-E1B8ADF48174}" presName="negativeSpace" presStyleCnt="0"/>
      <dgm:spPr/>
    </dgm:pt>
    <dgm:pt modelId="{5B53515E-C222-45AA-8245-46C72BD3F1A4}" type="pres">
      <dgm:prSet presAssocID="{52F3DCE9-0810-402F-B5DC-E1B8ADF48174}" presName="childText" presStyleLbl="conFgAcc1" presStyleIdx="1" presStyleCnt="3">
        <dgm:presLayoutVars>
          <dgm:bulletEnabled val="1"/>
        </dgm:presLayoutVars>
      </dgm:prSet>
      <dgm:spPr/>
    </dgm:pt>
    <dgm:pt modelId="{1A215F8E-BA68-464C-8D36-E41772711BDD}" type="pres">
      <dgm:prSet presAssocID="{B2F6501F-D06C-4DB6-9310-80C935EBE430}" presName="spaceBetweenRectangles" presStyleCnt="0"/>
      <dgm:spPr/>
    </dgm:pt>
    <dgm:pt modelId="{968358B4-A54D-4C01-A30B-E30C1405F0E1}" type="pres">
      <dgm:prSet presAssocID="{43C31E89-471F-46A5-AD1A-18DF5833597F}" presName="parentLin" presStyleCnt="0"/>
      <dgm:spPr/>
    </dgm:pt>
    <dgm:pt modelId="{4E2C73A4-CFA3-47BF-8A58-3AA86509635F}" type="pres">
      <dgm:prSet presAssocID="{43C31E89-471F-46A5-AD1A-18DF5833597F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F846F1C-0A3C-4D2A-87EF-8A5A967B88D1}" type="pres">
      <dgm:prSet presAssocID="{43C31E89-471F-46A5-AD1A-18DF5833597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4ACCE-B64F-4ED9-968D-8D59C477BBCC}" type="pres">
      <dgm:prSet presAssocID="{43C31E89-471F-46A5-AD1A-18DF5833597F}" presName="negativeSpace" presStyleCnt="0"/>
      <dgm:spPr/>
    </dgm:pt>
    <dgm:pt modelId="{3DF93F3B-5E98-4407-87B7-6A9C652CB179}" type="pres">
      <dgm:prSet presAssocID="{43C31E89-471F-46A5-AD1A-18DF5833597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A66AE8B3-5795-45F8-95B0-F51D62927BCE}" srcId="{D0FAAFE9-4082-4DDA-8346-3DAB3C7A301C}" destId="{43C31E89-471F-46A5-AD1A-18DF5833597F}" srcOrd="2" destOrd="0" parTransId="{5C23A0CC-9833-4E6F-9AA8-B08016CFF06F}" sibTransId="{9812001F-CCA4-46B6-BD81-936DA95D8D28}"/>
    <dgm:cxn modelId="{C549D77B-5E7E-44D0-959A-AD3C0F557E72}" type="presOf" srcId="{43C31E89-471F-46A5-AD1A-18DF5833597F}" destId="{7F846F1C-0A3C-4D2A-87EF-8A5A967B88D1}" srcOrd="1" destOrd="0" presId="urn:microsoft.com/office/officeart/2005/8/layout/list1"/>
    <dgm:cxn modelId="{9C0EE2DB-C53E-436F-937F-A5AFC1785B70}" type="presOf" srcId="{52F3DCE9-0810-402F-B5DC-E1B8ADF48174}" destId="{905E30A8-A532-4746-81A3-8671E4FBEA53}" srcOrd="0" destOrd="0" presId="urn:microsoft.com/office/officeart/2005/8/layout/list1"/>
    <dgm:cxn modelId="{4C170CF0-9C84-4AD1-A5EA-89A7FBC3838F}" srcId="{D0FAAFE9-4082-4DDA-8346-3DAB3C7A301C}" destId="{52F3DCE9-0810-402F-B5DC-E1B8ADF48174}" srcOrd="1" destOrd="0" parTransId="{194BAEF8-88ED-47D5-987C-73DDA1FB7A67}" sibTransId="{B2F6501F-D06C-4DB6-9310-80C935EBE430}"/>
    <dgm:cxn modelId="{084E7B85-6EAC-4600-8C8F-71F8C1E0D5E3}" type="presOf" srcId="{52F3DCE9-0810-402F-B5DC-E1B8ADF48174}" destId="{591D0786-6317-4C28-9FE6-3BBECB5B73AF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680BF6BB-A687-4881-A651-5BC0DF1D880F}" type="presOf" srcId="{43C31E89-471F-46A5-AD1A-18DF5833597F}" destId="{4E2C73A4-CFA3-47BF-8A58-3AA86509635F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4AA0BF95-E49D-4F69-95EA-609BFCC9465B}" type="presParOf" srcId="{40A64266-BC3A-42A9-BFF2-844D86C846AE}" destId="{8E31F20E-A8C6-48C5-8AF5-BAB167BD4742}" srcOrd="4" destOrd="0" presId="urn:microsoft.com/office/officeart/2005/8/layout/list1"/>
    <dgm:cxn modelId="{86581C8D-1A15-475A-927C-81CAC202A096}" type="presParOf" srcId="{8E31F20E-A8C6-48C5-8AF5-BAB167BD4742}" destId="{905E30A8-A532-4746-81A3-8671E4FBEA53}" srcOrd="0" destOrd="0" presId="urn:microsoft.com/office/officeart/2005/8/layout/list1"/>
    <dgm:cxn modelId="{42DD7361-CADB-4ADC-9387-42C168265A66}" type="presParOf" srcId="{8E31F20E-A8C6-48C5-8AF5-BAB167BD4742}" destId="{591D0786-6317-4C28-9FE6-3BBECB5B73AF}" srcOrd="1" destOrd="0" presId="urn:microsoft.com/office/officeart/2005/8/layout/list1"/>
    <dgm:cxn modelId="{AB5B11CF-F446-40A8-9573-C132D7F09A4F}" type="presParOf" srcId="{40A64266-BC3A-42A9-BFF2-844D86C846AE}" destId="{7832CCB9-13EA-447C-B8A8-66F7D0949D77}" srcOrd="5" destOrd="0" presId="urn:microsoft.com/office/officeart/2005/8/layout/list1"/>
    <dgm:cxn modelId="{847C1DFB-2181-429C-BFC4-475A58B9A257}" type="presParOf" srcId="{40A64266-BC3A-42A9-BFF2-844D86C846AE}" destId="{5B53515E-C222-45AA-8245-46C72BD3F1A4}" srcOrd="6" destOrd="0" presId="urn:microsoft.com/office/officeart/2005/8/layout/list1"/>
    <dgm:cxn modelId="{76F902C7-7FF0-4943-961B-6C34A8CDE1B9}" type="presParOf" srcId="{40A64266-BC3A-42A9-BFF2-844D86C846AE}" destId="{1A215F8E-BA68-464C-8D36-E41772711BDD}" srcOrd="7" destOrd="0" presId="urn:microsoft.com/office/officeart/2005/8/layout/list1"/>
    <dgm:cxn modelId="{D15FB0F5-60B8-45D6-B4DD-7C1EC8B38582}" type="presParOf" srcId="{40A64266-BC3A-42A9-BFF2-844D86C846AE}" destId="{968358B4-A54D-4C01-A30B-E30C1405F0E1}" srcOrd="8" destOrd="0" presId="urn:microsoft.com/office/officeart/2005/8/layout/list1"/>
    <dgm:cxn modelId="{623AE7BD-2F1D-4E3B-AB28-0087D816D075}" type="presParOf" srcId="{968358B4-A54D-4C01-A30B-E30C1405F0E1}" destId="{4E2C73A4-CFA3-47BF-8A58-3AA86509635F}" srcOrd="0" destOrd="0" presId="urn:microsoft.com/office/officeart/2005/8/layout/list1"/>
    <dgm:cxn modelId="{4E94C3C1-66F4-4948-8DB2-842FA454CA47}" type="presParOf" srcId="{968358B4-A54D-4C01-A30B-E30C1405F0E1}" destId="{7F846F1C-0A3C-4D2A-87EF-8A5A967B88D1}" srcOrd="1" destOrd="0" presId="urn:microsoft.com/office/officeart/2005/8/layout/list1"/>
    <dgm:cxn modelId="{BC5AA5E5-F03C-4D38-9529-CB0E59AA8D23}" type="presParOf" srcId="{40A64266-BC3A-42A9-BFF2-844D86C846AE}" destId="{6484ACCE-B64F-4ED9-968D-8D59C477BBCC}" srcOrd="9" destOrd="0" presId="urn:microsoft.com/office/officeart/2005/8/layout/list1"/>
    <dgm:cxn modelId="{AE89C309-A3E8-4633-87C1-860D46A8282E}" type="presParOf" srcId="{40A64266-BC3A-42A9-BFF2-844D86C846AE}" destId="{3DF93F3B-5E98-4407-87B7-6A9C652CB17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биофизики (В.А Олейников)</a:t>
          </a:r>
          <a:endParaRPr lang="ru-RU" sz="14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8EC834BE-0831-4DFC-ABC7-716EC0A7CA33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полимеров для биологии (В.П. Зубов)</a:t>
          </a:r>
        </a:p>
      </dgm:t>
    </dgm:pt>
    <dgm:pt modelId="{013363A8-A6D7-49C6-AA3C-D805D18BD003}" type="parTrans" cxnId="{C61E8B9F-D551-4FA8-B7BB-3B079C99C21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3B34BB-579E-43D2-B2B2-B635409B9263}" type="sibTrans" cxnId="{C61E8B9F-D551-4FA8-B7BB-3B079C99C21E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7C0817-D043-458A-8FED-A5FDC235BCC7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биомедицинских материалов (Е.А.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Марквичева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9C161897-5DDE-474C-9129-8DF1A93BDC7D}" type="parTrans" cxnId="{DB599F07-A4CE-4B33-A938-868DCF35374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420C4F-E4DA-4902-AFF5-FE31399FFC39}" type="sibTrans" cxnId="{DB599F07-A4CE-4B33-A938-868DCF353741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370F04-E4C9-4BDC-9BBB-2B577EBBAA31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молекулярной экологии (О.Е. Трубецкая)</a:t>
          </a:r>
        </a:p>
      </dgm:t>
    </dgm:pt>
    <dgm:pt modelId="{548731C0-203A-42AE-B7FF-1A577FA13BEE}" type="parTrans" cxnId="{9FF84A8C-CF39-4C36-B3DC-91BD255902E0}">
      <dgm:prSet/>
      <dgm:spPr/>
      <dgm:t>
        <a:bodyPr/>
        <a:lstStyle/>
        <a:p>
          <a:endParaRPr lang="ru-RU"/>
        </a:p>
      </dgm:t>
    </dgm:pt>
    <dgm:pt modelId="{66029072-44E2-472D-9C39-FE6A24C4968E}" type="sibTrans" cxnId="{9FF84A8C-CF39-4C36-B3DC-91BD255902E0}">
      <dgm:prSet/>
      <dgm:spPr/>
      <dgm:t>
        <a:bodyPr/>
        <a:lstStyle/>
        <a:p>
          <a:endParaRPr lang="ru-RU"/>
        </a:p>
      </dgm:t>
    </dgm:pt>
    <dgm:pt modelId="{D7E8AF7B-F974-4B5B-94F6-98D74CBE9087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иммунохимии (А.Ф. Бровко)</a:t>
          </a:r>
        </a:p>
      </dgm:t>
    </dgm:pt>
    <dgm:pt modelId="{14D6DD6C-3C8F-4112-837A-1CCFB7D8E302}" type="parTrans" cxnId="{08F30607-E95F-4376-8C76-F0CC826590C0}">
      <dgm:prSet/>
      <dgm:spPr/>
      <dgm:t>
        <a:bodyPr/>
        <a:lstStyle/>
        <a:p>
          <a:endParaRPr lang="ru-RU"/>
        </a:p>
      </dgm:t>
    </dgm:pt>
    <dgm:pt modelId="{BA748779-2E8A-4E79-8AE6-BEA1FC6E3D9C}" type="sibTrans" cxnId="{08F30607-E95F-4376-8C76-F0CC826590C0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5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BA2B6FA5-A2DD-46B4-8BD6-4F09E0A059E9}" type="pres">
      <dgm:prSet presAssocID="{8EC834BE-0831-4DFC-ABC7-716EC0A7CA33}" presName="parentLin" presStyleCnt="0"/>
      <dgm:spPr/>
    </dgm:pt>
    <dgm:pt modelId="{0714FDF0-45DD-4135-A32C-17DB6E4ACF21}" type="pres">
      <dgm:prSet presAssocID="{8EC834BE-0831-4DFC-ABC7-716EC0A7CA3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9CA128B-42C6-4B04-A31E-5F2242E6A649}" type="pres">
      <dgm:prSet presAssocID="{8EC834BE-0831-4DFC-ABC7-716EC0A7CA3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826510-D51A-487D-9641-D13DD2DF9606}" type="pres">
      <dgm:prSet presAssocID="{8EC834BE-0831-4DFC-ABC7-716EC0A7CA33}" presName="negativeSpace" presStyleCnt="0"/>
      <dgm:spPr/>
    </dgm:pt>
    <dgm:pt modelId="{C1B53179-C3F0-41BC-8D05-5D71EAF1E65F}" type="pres">
      <dgm:prSet presAssocID="{8EC834BE-0831-4DFC-ABC7-716EC0A7CA33}" presName="childText" presStyleLbl="conFgAcc1" presStyleIdx="1" presStyleCnt="5">
        <dgm:presLayoutVars>
          <dgm:bulletEnabled val="1"/>
        </dgm:presLayoutVars>
      </dgm:prSet>
      <dgm:spPr/>
    </dgm:pt>
    <dgm:pt modelId="{79439D1F-7DD0-4BDE-A711-FEA33F3E85ED}" type="pres">
      <dgm:prSet presAssocID="{2F3B34BB-579E-43D2-B2B2-B635409B9263}" presName="spaceBetweenRectangles" presStyleCnt="0"/>
      <dgm:spPr/>
    </dgm:pt>
    <dgm:pt modelId="{F8327BA6-4017-4671-9A78-C1C04E3B1A62}" type="pres">
      <dgm:prSet presAssocID="{D7E8AF7B-F974-4B5B-94F6-98D74CBE9087}" presName="parentLin" presStyleCnt="0"/>
      <dgm:spPr/>
    </dgm:pt>
    <dgm:pt modelId="{3BFA6CA9-7439-4E1C-A279-67E505D31EAE}" type="pres">
      <dgm:prSet presAssocID="{D7E8AF7B-F974-4B5B-94F6-98D74CBE9087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4B191CD5-105F-4526-B20A-966363887751}" type="pres">
      <dgm:prSet presAssocID="{D7E8AF7B-F974-4B5B-94F6-98D74CBE908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B9784A-71CF-47DF-A5D9-E5F319D6D096}" type="pres">
      <dgm:prSet presAssocID="{D7E8AF7B-F974-4B5B-94F6-98D74CBE9087}" presName="negativeSpace" presStyleCnt="0"/>
      <dgm:spPr/>
    </dgm:pt>
    <dgm:pt modelId="{6DF0CB2F-8037-4F3C-891B-25BA9051FB2E}" type="pres">
      <dgm:prSet presAssocID="{D7E8AF7B-F974-4B5B-94F6-98D74CBE9087}" presName="childText" presStyleLbl="conFgAcc1" presStyleIdx="2" presStyleCnt="5">
        <dgm:presLayoutVars>
          <dgm:bulletEnabled val="1"/>
        </dgm:presLayoutVars>
      </dgm:prSet>
      <dgm:spPr/>
    </dgm:pt>
    <dgm:pt modelId="{8F2BBCBE-1D44-454C-AD68-74FEE71BF432}" type="pres">
      <dgm:prSet presAssocID="{BA748779-2E8A-4E79-8AE6-BEA1FC6E3D9C}" presName="spaceBetweenRectangles" presStyleCnt="0"/>
      <dgm:spPr/>
    </dgm:pt>
    <dgm:pt modelId="{A318925D-1E2D-4FF7-9E71-F8C5C462C810}" type="pres">
      <dgm:prSet presAssocID="{297C0817-D043-458A-8FED-A5FDC235BCC7}" presName="parentLin" presStyleCnt="0"/>
      <dgm:spPr/>
    </dgm:pt>
    <dgm:pt modelId="{02C22228-3EFE-4797-8EBF-43F558D28743}" type="pres">
      <dgm:prSet presAssocID="{297C0817-D043-458A-8FED-A5FDC235BCC7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12808DD7-D54A-4C43-8517-F97B379BEEE5}" type="pres">
      <dgm:prSet presAssocID="{297C0817-D043-458A-8FED-A5FDC235BCC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C16E5A-3015-433A-83D5-064CD7395677}" type="pres">
      <dgm:prSet presAssocID="{297C0817-D043-458A-8FED-A5FDC235BCC7}" presName="negativeSpace" presStyleCnt="0"/>
      <dgm:spPr/>
    </dgm:pt>
    <dgm:pt modelId="{993B8C69-B569-472D-A132-7D35B45B58F6}" type="pres">
      <dgm:prSet presAssocID="{297C0817-D043-458A-8FED-A5FDC235BCC7}" presName="childText" presStyleLbl="conFgAcc1" presStyleIdx="3" presStyleCnt="5">
        <dgm:presLayoutVars>
          <dgm:bulletEnabled val="1"/>
        </dgm:presLayoutVars>
      </dgm:prSet>
      <dgm:spPr/>
    </dgm:pt>
    <dgm:pt modelId="{D21917F3-8FCB-4DF7-BF35-F1B496E67D23}" type="pres">
      <dgm:prSet presAssocID="{1A420C4F-E4DA-4902-AFF5-FE31399FFC39}" presName="spaceBetweenRectangles" presStyleCnt="0"/>
      <dgm:spPr/>
    </dgm:pt>
    <dgm:pt modelId="{80A77A82-F7E1-4137-B31A-3563C2F32D5E}" type="pres">
      <dgm:prSet presAssocID="{24370F04-E4C9-4BDC-9BBB-2B577EBBAA31}" presName="parentLin" presStyleCnt="0"/>
      <dgm:spPr/>
    </dgm:pt>
    <dgm:pt modelId="{37778004-B09C-4602-AD4F-8ED55CC74FB4}" type="pres">
      <dgm:prSet presAssocID="{24370F04-E4C9-4BDC-9BBB-2B577EBBAA31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E5E2D1FC-1394-42FE-ACA5-DD4C201DA7E4}" type="pres">
      <dgm:prSet presAssocID="{24370F04-E4C9-4BDC-9BBB-2B577EBBAA3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973D6-74A6-442C-8BAB-AA3967F0BA3E}" type="pres">
      <dgm:prSet presAssocID="{24370F04-E4C9-4BDC-9BBB-2B577EBBAA31}" presName="negativeSpace" presStyleCnt="0"/>
      <dgm:spPr/>
    </dgm:pt>
    <dgm:pt modelId="{D7BA760F-D0FF-4D92-B199-3C77EF64FD9A}" type="pres">
      <dgm:prSet presAssocID="{24370F04-E4C9-4BDC-9BBB-2B577EBBAA3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C61E8B9F-D551-4FA8-B7BB-3B079C99C21E}" srcId="{D0FAAFE9-4082-4DDA-8346-3DAB3C7A301C}" destId="{8EC834BE-0831-4DFC-ABC7-716EC0A7CA33}" srcOrd="1" destOrd="0" parTransId="{013363A8-A6D7-49C6-AA3C-D805D18BD003}" sibTransId="{2F3B34BB-579E-43D2-B2B2-B635409B9263}"/>
    <dgm:cxn modelId="{9FF84A8C-CF39-4C36-B3DC-91BD255902E0}" srcId="{D0FAAFE9-4082-4DDA-8346-3DAB3C7A301C}" destId="{24370F04-E4C9-4BDC-9BBB-2B577EBBAA31}" srcOrd="4" destOrd="0" parTransId="{548731C0-203A-42AE-B7FF-1A577FA13BEE}" sibTransId="{66029072-44E2-472D-9C39-FE6A24C4968E}"/>
    <dgm:cxn modelId="{08F30607-E95F-4376-8C76-F0CC826590C0}" srcId="{D0FAAFE9-4082-4DDA-8346-3DAB3C7A301C}" destId="{D7E8AF7B-F974-4B5B-94F6-98D74CBE9087}" srcOrd="2" destOrd="0" parTransId="{14D6DD6C-3C8F-4112-837A-1CCFB7D8E302}" sibTransId="{BA748779-2E8A-4E79-8AE6-BEA1FC6E3D9C}"/>
    <dgm:cxn modelId="{B939C583-47AD-4B59-8FEC-95E5F3E86F14}" type="presOf" srcId="{297C0817-D043-458A-8FED-A5FDC235BCC7}" destId="{02C22228-3EFE-4797-8EBF-43F558D28743}" srcOrd="0" destOrd="0" presId="urn:microsoft.com/office/officeart/2005/8/layout/list1"/>
    <dgm:cxn modelId="{DB599F07-A4CE-4B33-A938-868DCF353741}" srcId="{D0FAAFE9-4082-4DDA-8346-3DAB3C7A301C}" destId="{297C0817-D043-458A-8FED-A5FDC235BCC7}" srcOrd="3" destOrd="0" parTransId="{9C161897-5DDE-474C-9129-8DF1A93BDC7D}" sibTransId="{1A420C4F-E4DA-4902-AFF5-FE31399FFC39}"/>
    <dgm:cxn modelId="{A50E6BC9-CD82-4D1B-A51D-A0D15516EE16}" type="presOf" srcId="{24370F04-E4C9-4BDC-9BBB-2B577EBBAA31}" destId="{37778004-B09C-4602-AD4F-8ED55CC74FB4}" srcOrd="0" destOrd="0" presId="urn:microsoft.com/office/officeart/2005/8/layout/list1"/>
    <dgm:cxn modelId="{84424D87-9139-44BE-8F62-2A00A432716C}" type="presOf" srcId="{297C0817-D043-458A-8FED-A5FDC235BCC7}" destId="{12808DD7-D54A-4C43-8517-F97B379BEEE5}" srcOrd="1" destOrd="0" presId="urn:microsoft.com/office/officeart/2005/8/layout/list1"/>
    <dgm:cxn modelId="{E2D458C9-FCE7-4A9D-B719-F38A087C1304}" type="presOf" srcId="{D7E8AF7B-F974-4B5B-94F6-98D74CBE9087}" destId="{4B191CD5-105F-4526-B20A-966363887751}" srcOrd="1" destOrd="0" presId="urn:microsoft.com/office/officeart/2005/8/layout/list1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0063ED13-510E-4614-8A6A-4A1DD17BC141}" type="presOf" srcId="{8EC834BE-0831-4DFC-ABC7-716EC0A7CA33}" destId="{0714FDF0-45DD-4135-A32C-17DB6E4ACF21}" srcOrd="0" destOrd="0" presId="urn:microsoft.com/office/officeart/2005/8/layout/list1"/>
    <dgm:cxn modelId="{DF005366-A647-4BA8-B523-7EC2D4BAB4AE}" type="presOf" srcId="{D7E8AF7B-F974-4B5B-94F6-98D74CBE9087}" destId="{3BFA6CA9-7439-4E1C-A279-67E505D31EAE}" srcOrd="0" destOrd="0" presId="urn:microsoft.com/office/officeart/2005/8/layout/list1"/>
    <dgm:cxn modelId="{7204CD16-893D-4988-A817-7B6CE69A2AEA}" type="presOf" srcId="{8EC834BE-0831-4DFC-ABC7-716EC0A7CA33}" destId="{79CA128B-42C6-4B04-A31E-5F2242E6A649}" srcOrd="1" destOrd="0" presId="urn:microsoft.com/office/officeart/2005/8/layout/list1"/>
    <dgm:cxn modelId="{16B16E96-C170-4D35-8C83-EC1A008CEFAC}" type="presOf" srcId="{24370F04-E4C9-4BDC-9BBB-2B577EBBAA31}" destId="{E5E2D1FC-1394-42FE-ACA5-DD4C201DA7E4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4A905CD5-36E5-4822-A4B1-CD382F8FB36D}" type="presParOf" srcId="{40A64266-BC3A-42A9-BFF2-844D86C846AE}" destId="{BA2B6FA5-A2DD-46B4-8BD6-4F09E0A059E9}" srcOrd="4" destOrd="0" presId="urn:microsoft.com/office/officeart/2005/8/layout/list1"/>
    <dgm:cxn modelId="{8C33BB96-6554-4B99-8A7F-0691BF842DE1}" type="presParOf" srcId="{BA2B6FA5-A2DD-46B4-8BD6-4F09E0A059E9}" destId="{0714FDF0-45DD-4135-A32C-17DB6E4ACF21}" srcOrd="0" destOrd="0" presId="urn:microsoft.com/office/officeart/2005/8/layout/list1"/>
    <dgm:cxn modelId="{2EAFDEE8-552E-4E38-9A91-988F13990AB9}" type="presParOf" srcId="{BA2B6FA5-A2DD-46B4-8BD6-4F09E0A059E9}" destId="{79CA128B-42C6-4B04-A31E-5F2242E6A649}" srcOrd="1" destOrd="0" presId="urn:microsoft.com/office/officeart/2005/8/layout/list1"/>
    <dgm:cxn modelId="{AEDDA025-6087-482D-805E-2EB93D009D55}" type="presParOf" srcId="{40A64266-BC3A-42A9-BFF2-844D86C846AE}" destId="{D1826510-D51A-487D-9641-D13DD2DF9606}" srcOrd="5" destOrd="0" presId="urn:microsoft.com/office/officeart/2005/8/layout/list1"/>
    <dgm:cxn modelId="{0F509722-268D-42DD-825D-04C3AC3EC93C}" type="presParOf" srcId="{40A64266-BC3A-42A9-BFF2-844D86C846AE}" destId="{C1B53179-C3F0-41BC-8D05-5D71EAF1E65F}" srcOrd="6" destOrd="0" presId="urn:microsoft.com/office/officeart/2005/8/layout/list1"/>
    <dgm:cxn modelId="{1CC843C8-C5FD-4FBB-B863-EF391121F9F2}" type="presParOf" srcId="{40A64266-BC3A-42A9-BFF2-844D86C846AE}" destId="{79439D1F-7DD0-4BDE-A711-FEA33F3E85ED}" srcOrd="7" destOrd="0" presId="urn:microsoft.com/office/officeart/2005/8/layout/list1"/>
    <dgm:cxn modelId="{5695EAD7-7503-481B-B1FC-C9D69CAD9A64}" type="presParOf" srcId="{40A64266-BC3A-42A9-BFF2-844D86C846AE}" destId="{F8327BA6-4017-4671-9A78-C1C04E3B1A62}" srcOrd="8" destOrd="0" presId="urn:microsoft.com/office/officeart/2005/8/layout/list1"/>
    <dgm:cxn modelId="{8B75DF03-02EE-4695-94A7-7071CB721B96}" type="presParOf" srcId="{F8327BA6-4017-4671-9A78-C1C04E3B1A62}" destId="{3BFA6CA9-7439-4E1C-A279-67E505D31EAE}" srcOrd="0" destOrd="0" presId="urn:microsoft.com/office/officeart/2005/8/layout/list1"/>
    <dgm:cxn modelId="{9EBC22E1-8E3A-4710-94AF-4DA46F9E5326}" type="presParOf" srcId="{F8327BA6-4017-4671-9A78-C1C04E3B1A62}" destId="{4B191CD5-105F-4526-B20A-966363887751}" srcOrd="1" destOrd="0" presId="urn:microsoft.com/office/officeart/2005/8/layout/list1"/>
    <dgm:cxn modelId="{132E4C38-18B6-4B1C-ADE6-18E37A73D550}" type="presParOf" srcId="{40A64266-BC3A-42A9-BFF2-844D86C846AE}" destId="{6DB9784A-71CF-47DF-A5D9-E5F319D6D096}" srcOrd="9" destOrd="0" presId="urn:microsoft.com/office/officeart/2005/8/layout/list1"/>
    <dgm:cxn modelId="{C4709A23-4370-4A11-9B7A-C4A157EFC996}" type="presParOf" srcId="{40A64266-BC3A-42A9-BFF2-844D86C846AE}" destId="{6DF0CB2F-8037-4F3C-891B-25BA9051FB2E}" srcOrd="10" destOrd="0" presId="urn:microsoft.com/office/officeart/2005/8/layout/list1"/>
    <dgm:cxn modelId="{8C26A7FB-1525-4A67-957A-220B1D5176FB}" type="presParOf" srcId="{40A64266-BC3A-42A9-BFF2-844D86C846AE}" destId="{8F2BBCBE-1D44-454C-AD68-74FEE71BF432}" srcOrd="11" destOrd="0" presId="urn:microsoft.com/office/officeart/2005/8/layout/list1"/>
    <dgm:cxn modelId="{C197A333-0070-443E-95CF-C25288D599D1}" type="presParOf" srcId="{40A64266-BC3A-42A9-BFF2-844D86C846AE}" destId="{A318925D-1E2D-4FF7-9E71-F8C5C462C810}" srcOrd="12" destOrd="0" presId="urn:microsoft.com/office/officeart/2005/8/layout/list1"/>
    <dgm:cxn modelId="{DA3DA63E-8EA1-4955-B9D4-EA93B131EA6C}" type="presParOf" srcId="{A318925D-1E2D-4FF7-9E71-F8C5C462C810}" destId="{02C22228-3EFE-4797-8EBF-43F558D28743}" srcOrd="0" destOrd="0" presId="urn:microsoft.com/office/officeart/2005/8/layout/list1"/>
    <dgm:cxn modelId="{7E20E90D-CAB0-4D7C-AB51-DB4B7AB480D5}" type="presParOf" srcId="{A318925D-1E2D-4FF7-9E71-F8C5C462C810}" destId="{12808DD7-D54A-4C43-8517-F97B379BEEE5}" srcOrd="1" destOrd="0" presId="urn:microsoft.com/office/officeart/2005/8/layout/list1"/>
    <dgm:cxn modelId="{24CE6428-C27C-4DCE-BB74-AAED48DB9060}" type="presParOf" srcId="{40A64266-BC3A-42A9-BFF2-844D86C846AE}" destId="{8FC16E5A-3015-433A-83D5-064CD7395677}" srcOrd="13" destOrd="0" presId="urn:microsoft.com/office/officeart/2005/8/layout/list1"/>
    <dgm:cxn modelId="{D56CF8CC-76E7-4F3A-BF7C-EAA97FB8D233}" type="presParOf" srcId="{40A64266-BC3A-42A9-BFF2-844D86C846AE}" destId="{993B8C69-B569-472D-A132-7D35B45B58F6}" srcOrd="14" destOrd="0" presId="urn:microsoft.com/office/officeart/2005/8/layout/list1"/>
    <dgm:cxn modelId="{3AB445D0-9601-4B25-AFD6-5E52D772AFB8}" type="presParOf" srcId="{40A64266-BC3A-42A9-BFF2-844D86C846AE}" destId="{D21917F3-8FCB-4DF7-BF35-F1B496E67D23}" srcOrd="15" destOrd="0" presId="urn:microsoft.com/office/officeart/2005/8/layout/list1"/>
    <dgm:cxn modelId="{FDB6FA9C-F118-49C5-800A-9904805DF92F}" type="presParOf" srcId="{40A64266-BC3A-42A9-BFF2-844D86C846AE}" destId="{80A77A82-F7E1-4137-B31A-3563C2F32D5E}" srcOrd="16" destOrd="0" presId="urn:microsoft.com/office/officeart/2005/8/layout/list1"/>
    <dgm:cxn modelId="{AB4957B2-3753-4CB0-8083-70FE91ACBD1E}" type="presParOf" srcId="{80A77A82-F7E1-4137-B31A-3563C2F32D5E}" destId="{37778004-B09C-4602-AD4F-8ED55CC74FB4}" srcOrd="0" destOrd="0" presId="urn:microsoft.com/office/officeart/2005/8/layout/list1"/>
    <dgm:cxn modelId="{DA28E473-C459-4433-A30D-D0410ACB820D}" type="presParOf" srcId="{80A77A82-F7E1-4137-B31A-3563C2F32D5E}" destId="{E5E2D1FC-1394-42FE-ACA5-DD4C201DA7E4}" srcOrd="1" destOrd="0" presId="urn:microsoft.com/office/officeart/2005/8/layout/list1"/>
    <dgm:cxn modelId="{1DFD114A-996C-4FC4-8505-8D2F5A0871BB}" type="presParOf" srcId="{40A64266-BC3A-42A9-BFF2-844D86C846AE}" destId="{120973D6-74A6-442C-8BAB-AA3967F0BA3E}" srcOrd="17" destOrd="0" presId="urn:microsoft.com/office/officeart/2005/8/layout/list1"/>
    <dgm:cxn modelId="{9BED3228-9BC1-41BB-8C04-54CDE6587622}" type="presParOf" srcId="{40A64266-BC3A-42A9-BFF2-844D86C846AE}" destId="{D7BA760F-D0FF-4D92-B199-3C77EF64FD9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методов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иммуносеквенирования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(Д.М. Чудаков)</a:t>
          </a:r>
          <a:endParaRPr lang="ru-RU" sz="14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230773D8-F290-4F65-9417-041CDEFFAEC9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сравнительной и функциональной геномики (Ю.Б. Лебедев)</a:t>
          </a:r>
        </a:p>
      </dgm:t>
    </dgm:pt>
    <dgm:pt modelId="{BA0D1CAC-C705-46A5-94AF-62C415D9BFC8}" type="parTrans" cxnId="{F2C53FF7-E1AB-4308-AFC0-16B465B3E37C}">
      <dgm:prSet/>
      <dgm:spPr/>
      <dgm:t>
        <a:bodyPr/>
        <a:lstStyle/>
        <a:p>
          <a:endParaRPr lang="ru-RU"/>
        </a:p>
      </dgm:t>
    </dgm:pt>
    <dgm:pt modelId="{291F0C5F-0479-4BDF-AFC4-56ED7FC136E8}" type="sibTrans" cxnId="{F2C53FF7-E1AB-4308-AFC0-16B465B3E37C}">
      <dgm:prSet/>
      <dgm:spPr/>
      <dgm:t>
        <a:bodyPr/>
        <a:lstStyle/>
        <a:p>
          <a:endParaRPr lang="ru-RU"/>
        </a:p>
      </dgm:t>
    </dgm:pt>
    <dgm:pt modelId="{D7172648-EE55-4EA0-9547-58741A4080A1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структурной организации Т-клеточного иммунитета (О.В.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Британова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CE37472E-0529-432A-897D-C158B72B5371}" type="parTrans" cxnId="{FAA26970-04F7-4C45-B716-830DE10ED370}">
      <dgm:prSet/>
      <dgm:spPr/>
      <dgm:t>
        <a:bodyPr/>
        <a:lstStyle/>
        <a:p>
          <a:endParaRPr lang="ru-RU"/>
        </a:p>
      </dgm:t>
    </dgm:pt>
    <dgm:pt modelId="{8DC67B46-68F2-4DE2-8DBE-56413A2D16F6}" type="sibTrans" cxnId="{FAA26970-04F7-4C45-B716-830DE10ED370}">
      <dgm:prSet/>
      <dgm:spPr/>
      <dgm:t>
        <a:bodyPr/>
        <a:lstStyle/>
        <a:p>
          <a:endParaRPr lang="ru-RU"/>
        </a:p>
      </dgm:t>
    </dgm:pt>
    <dgm:pt modelId="{0285F784-4485-4A73-8929-4D5DB09E68CF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алгоритмов 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иммуносеквенирования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(М.А. Шугай)</a:t>
          </a:r>
        </a:p>
      </dgm:t>
    </dgm:pt>
    <dgm:pt modelId="{BEF45423-5D04-4333-8208-FD9380089D47}" type="parTrans" cxnId="{E2C40DF1-4D9A-4F88-B498-1F526652AEC3}">
      <dgm:prSet/>
      <dgm:spPr/>
      <dgm:t>
        <a:bodyPr/>
        <a:lstStyle/>
        <a:p>
          <a:endParaRPr lang="ru-RU"/>
        </a:p>
      </dgm:t>
    </dgm:pt>
    <dgm:pt modelId="{AB046704-BFBB-4441-8BED-F60C4D526D31}" type="sibTrans" cxnId="{E2C40DF1-4D9A-4F88-B498-1F526652AEC3}">
      <dgm:prSet/>
      <dgm:spPr/>
      <dgm:t>
        <a:bodyPr/>
        <a:lstStyle/>
        <a:p>
          <a:endParaRPr lang="ru-RU"/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4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9229B973-FB3F-42FD-956E-8BF64D20B5FD}" type="pres">
      <dgm:prSet presAssocID="{230773D8-F290-4F65-9417-041CDEFFAEC9}" presName="parentLin" presStyleCnt="0"/>
      <dgm:spPr/>
    </dgm:pt>
    <dgm:pt modelId="{31506430-AF41-4B97-BB8F-9CA1E151C76B}" type="pres">
      <dgm:prSet presAssocID="{230773D8-F290-4F65-9417-041CDEFFAEC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E2D372D-5525-4613-9001-21FFCC2E1C1F}" type="pres">
      <dgm:prSet presAssocID="{230773D8-F290-4F65-9417-041CDEFFAEC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ADB5E-A8A9-4CC9-9F57-3DD8996083A4}" type="pres">
      <dgm:prSet presAssocID="{230773D8-F290-4F65-9417-041CDEFFAEC9}" presName="negativeSpace" presStyleCnt="0"/>
      <dgm:spPr/>
    </dgm:pt>
    <dgm:pt modelId="{44D320F3-5806-4EB3-B63A-BB7B3EEC17EB}" type="pres">
      <dgm:prSet presAssocID="{230773D8-F290-4F65-9417-041CDEFFAEC9}" presName="childText" presStyleLbl="conFgAcc1" presStyleIdx="1" presStyleCnt="4">
        <dgm:presLayoutVars>
          <dgm:bulletEnabled val="1"/>
        </dgm:presLayoutVars>
      </dgm:prSet>
      <dgm:spPr/>
    </dgm:pt>
    <dgm:pt modelId="{1256717C-9CB5-44D5-AD0F-9D84EE200044}" type="pres">
      <dgm:prSet presAssocID="{291F0C5F-0479-4BDF-AFC4-56ED7FC136E8}" presName="spaceBetweenRectangles" presStyleCnt="0"/>
      <dgm:spPr/>
    </dgm:pt>
    <dgm:pt modelId="{4F4F2506-BFED-4B38-86E4-015D50B2C67A}" type="pres">
      <dgm:prSet presAssocID="{D7172648-EE55-4EA0-9547-58741A4080A1}" presName="parentLin" presStyleCnt="0"/>
      <dgm:spPr/>
    </dgm:pt>
    <dgm:pt modelId="{472223B8-2A57-41FB-8942-1F482C67DDAC}" type="pres">
      <dgm:prSet presAssocID="{D7172648-EE55-4EA0-9547-58741A4080A1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A8E20019-269B-4A93-9F1A-D5B806558E64}" type="pres">
      <dgm:prSet presAssocID="{D7172648-EE55-4EA0-9547-58741A4080A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593F6-8D06-4C85-919B-D1CE774EBFB7}" type="pres">
      <dgm:prSet presAssocID="{D7172648-EE55-4EA0-9547-58741A4080A1}" presName="negativeSpace" presStyleCnt="0"/>
      <dgm:spPr/>
    </dgm:pt>
    <dgm:pt modelId="{3AC4AFCF-76A3-4A13-A5B4-D453DCEA7810}" type="pres">
      <dgm:prSet presAssocID="{D7172648-EE55-4EA0-9547-58741A4080A1}" presName="childText" presStyleLbl="conFgAcc1" presStyleIdx="2" presStyleCnt="4">
        <dgm:presLayoutVars>
          <dgm:bulletEnabled val="1"/>
        </dgm:presLayoutVars>
      </dgm:prSet>
      <dgm:spPr/>
    </dgm:pt>
    <dgm:pt modelId="{CACB0748-01AC-4D5F-9765-5FD96A068FDC}" type="pres">
      <dgm:prSet presAssocID="{8DC67B46-68F2-4DE2-8DBE-56413A2D16F6}" presName="spaceBetweenRectangles" presStyleCnt="0"/>
      <dgm:spPr/>
    </dgm:pt>
    <dgm:pt modelId="{6F48E0F4-80FF-43D5-B0AA-D131C24579E0}" type="pres">
      <dgm:prSet presAssocID="{0285F784-4485-4A73-8929-4D5DB09E68CF}" presName="parentLin" presStyleCnt="0"/>
      <dgm:spPr/>
    </dgm:pt>
    <dgm:pt modelId="{A5E8CB78-3A60-49FF-89EE-C87902F0CC01}" type="pres">
      <dgm:prSet presAssocID="{0285F784-4485-4A73-8929-4D5DB09E68CF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4FB7F90-163D-4D93-9445-4A1630965DF8}" type="pres">
      <dgm:prSet presAssocID="{0285F784-4485-4A73-8929-4D5DB09E68C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0CCED-1A66-4399-8D41-F277B47A21E7}" type="pres">
      <dgm:prSet presAssocID="{0285F784-4485-4A73-8929-4D5DB09E68CF}" presName="negativeSpace" presStyleCnt="0"/>
      <dgm:spPr/>
    </dgm:pt>
    <dgm:pt modelId="{B0740DBE-9041-4B4F-953A-98EFD50659B8}" type="pres">
      <dgm:prSet presAssocID="{0285F784-4485-4A73-8929-4D5DB09E68C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22A0910-5FD7-4BD9-BEFD-EFCAC514C3AA}" type="presOf" srcId="{230773D8-F290-4F65-9417-041CDEFFAEC9}" destId="{DE2D372D-5525-4613-9001-21FFCC2E1C1F}" srcOrd="1" destOrd="0" presId="urn:microsoft.com/office/officeart/2005/8/layout/list1"/>
    <dgm:cxn modelId="{FAA26970-04F7-4C45-B716-830DE10ED370}" srcId="{D0FAAFE9-4082-4DDA-8346-3DAB3C7A301C}" destId="{D7172648-EE55-4EA0-9547-58741A4080A1}" srcOrd="2" destOrd="0" parTransId="{CE37472E-0529-432A-897D-C158B72B5371}" sibTransId="{8DC67B46-68F2-4DE2-8DBE-56413A2D16F6}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A7FACBC4-1C2C-4B81-84B4-BC3043033117}" type="presOf" srcId="{0285F784-4485-4A73-8929-4D5DB09E68CF}" destId="{A5E8CB78-3A60-49FF-89EE-C87902F0CC01}" srcOrd="0" destOrd="0" presId="urn:microsoft.com/office/officeart/2005/8/layout/list1"/>
    <dgm:cxn modelId="{F28E6F62-0536-4831-BC5F-ADCAF630F2C8}" type="presOf" srcId="{D7172648-EE55-4EA0-9547-58741A4080A1}" destId="{472223B8-2A57-41FB-8942-1F482C67DDAC}" srcOrd="0" destOrd="0" presId="urn:microsoft.com/office/officeart/2005/8/layout/list1"/>
    <dgm:cxn modelId="{E2C40DF1-4D9A-4F88-B498-1F526652AEC3}" srcId="{D0FAAFE9-4082-4DDA-8346-3DAB3C7A301C}" destId="{0285F784-4485-4A73-8929-4D5DB09E68CF}" srcOrd="3" destOrd="0" parTransId="{BEF45423-5D04-4333-8208-FD9380089D47}" sibTransId="{AB046704-BFBB-4441-8BED-F60C4D526D31}"/>
    <dgm:cxn modelId="{F2C53FF7-E1AB-4308-AFC0-16B465B3E37C}" srcId="{D0FAAFE9-4082-4DDA-8346-3DAB3C7A301C}" destId="{230773D8-F290-4F65-9417-041CDEFFAEC9}" srcOrd="1" destOrd="0" parTransId="{BA0D1CAC-C705-46A5-94AF-62C415D9BFC8}" sibTransId="{291F0C5F-0479-4BDF-AFC4-56ED7FC136E8}"/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CECD22F7-06CD-40AB-87E5-7C10DCBF78D1}" type="presOf" srcId="{230773D8-F290-4F65-9417-041CDEFFAEC9}" destId="{31506430-AF41-4B97-BB8F-9CA1E151C76B}" srcOrd="0" destOrd="0" presId="urn:microsoft.com/office/officeart/2005/8/layout/list1"/>
    <dgm:cxn modelId="{66CF6A83-0B49-4750-BC08-B6B59DE1E2DD}" type="presOf" srcId="{0285F784-4485-4A73-8929-4D5DB09E68CF}" destId="{94FB7F90-163D-4D93-9445-4A1630965DF8}" srcOrd="1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59CE65D1-94E1-4A06-AB52-43141B914A37}" type="presOf" srcId="{D7172648-EE55-4EA0-9547-58741A4080A1}" destId="{A8E20019-269B-4A93-9F1A-D5B806558E64}" srcOrd="1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A54E2CC9-963E-4E24-A662-1DB95793BCDB}" type="presParOf" srcId="{40A64266-BC3A-42A9-BFF2-844D86C846AE}" destId="{9229B973-FB3F-42FD-956E-8BF64D20B5FD}" srcOrd="4" destOrd="0" presId="urn:microsoft.com/office/officeart/2005/8/layout/list1"/>
    <dgm:cxn modelId="{B3D5DE93-0C7F-4C42-83C9-1956F9D493FC}" type="presParOf" srcId="{9229B973-FB3F-42FD-956E-8BF64D20B5FD}" destId="{31506430-AF41-4B97-BB8F-9CA1E151C76B}" srcOrd="0" destOrd="0" presId="urn:microsoft.com/office/officeart/2005/8/layout/list1"/>
    <dgm:cxn modelId="{2AA6670F-C116-4023-AD98-8AAA20EF3B56}" type="presParOf" srcId="{9229B973-FB3F-42FD-956E-8BF64D20B5FD}" destId="{DE2D372D-5525-4613-9001-21FFCC2E1C1F}" srcOrd="1" destOrd="0" presId="urn:microsoft.com/office/officeart/2005/8/layout/list1"/>
    <dgm:cxn modelId="{C24C724E-C5EF-412C-8E54-0DBD4B4487D4}" type="presParOf" srcId="{40A64266-BC3A-42A9-BFF2-844D86C846AE}" destId="{C43ADB5E-A8A9-4CC9-9F57-3DD8996083A4}" srcOrd="5" destOrd="0" presId="urn:microsoft.com/office/officeart/2005/8/layout/list1"/>
    <dgm:cxn modelId="{2104CF95-385F-4F6B-99A8-0C1112643AE9}" type="presParOf" srcId="{40A64266-BC3A-42A9-BFF2-844D86C846AE}" destId="{44D320F3-5806-4EB3-B63A-BB7B3EEC17EB}" srcOrd="6" destOrd="0" presId="urn:microsoft.com/office/officeart/2005/8/layout/list1"/>
    <dgm:cxn modelId="{794DDC50-CBE5-4281-A673-45B9E7B47CD0}" type="presParOf" srcId="{40A64266-BC3A-42A9-BFF2-844D86C846AE}" destId="{1256717C-9CB5-44D5-AD0F-9D84EE200044}" srcOrd="7" destOrd="0" presId="urn:microsoft.com/office/officeart/2005/8/layout/list1"/>
    <dgm:cxn modelId="{50D1944F-6587-4472-830F-32AB6E345C82}" type="presParOf" srcId="{40A64266-BC3A-42A9-BFF2-844D86C846AE}" destId="{4F4F2506-BFED-4B38-86E4-015D50B2C67A}" srcOrd="8" destOrd="0" presId="urn:microsoft.com/office/officeart/2005/8/layout/list1"/>
    <dgm:cxn modelId="{47FA16D2-B399-4669-925B-545D1201AE4A}" type="presParOf" srcId="{4F4F2506-BFED-4B38-86E4-015D50B2C67A}" destId="{472223B8-2A57-41FB-8942-1F482C67DDAC}" srcOrd="0" destOrd="0" presId="urn:microsoft.com/office/officeart/2005/8/layout/list1"/>
    <dgm:cxn modelId="{3BCA3D1B-B38D-408B-A865-B6FE46ECDAC4}" type="presParOf" srcId="{4F4F2506-BFED-4B38-86E4-015D50B2C67A}" destId="{A8E20019-269B-4A93-9F1A-D5B806558E64}" srcOrd="1" destOrd="0" presId="urn:microsoft.com/office/officeart/2005/8/layout/list1"/>
    <dgm:cxn modelId="{ED5A9057-7C8B-4BCF-A8C3-FB6D5E592949}" type="presParOf" srcId="{40A64266-BC3A-42A9-BFF2-844D86C846AE}" destId="{8C8593F6-8D06-4C85-919B-D1CE774EBFB7}" srcOrd="9" destOrd="0" presId="urn:microsoft.com/office/officeart/2005/8/layout/list1"/>
    <dgm:cxn modelId="{0EE849E9-8FD8-41A9-80C1-E11424AD621F}" type="presParOf" srcId="{40A64266-BC3A-42A9-BFF2-844D86C846AE}" destId="{3AC4AFCF-76A3-4A13-A5B4-D453DCEA7810}" srcOrd="10" destOrd="0" presId="urn:microsoft.com/office/officeart/2005/8/layout/list1"/>
    <dgm:cxn modelId="{18EEEEC1-39D5-4F08-B87B-1E325A1812D6}" type="presParOf" srcId="{40A64266-BC3A-42A9-BFF2-844D86C846AE}" destId="{CACB0748-01AC-4D5F-9765-5FD96A068FDC}" srcOrd="11" destOrd="0" presId="urn:microsoft.com/office/officeart/2005/8/layout/list1"/>
    <dgm:cxn modelId="{BA656A0B-6812-4CD7-B3DF-36C658A82F47}" type="presParOf" srcId="{40A64266-BC3A-42A9-BFF2-844D86C846AE}" destId="{6F48E0F4-80FF-43D5-B0AA-D131C24579E0}" srcOrd="12" destOrd="0" presId="urn:microsoft.com/office/officeart/2005/8/layout/list1"/>
    <dgm:cxn modelId="{668C08CA-0632-4A7E-8641-F8428867947D}" type="presParOf" srcId="{6F48E0F4-80FF-43D5-B0AA-D131C24579E0}" destId="{A5E8CB78-3A60-49FF-89EE-C87902F0CC01}" srcOrd="0" destOrd="0" presId="urn:microsoft.com/office/officeart/2005/8/layout/list1"/>
    <dgm:cxn modelId="{7A30C6A6-5CA2-4923-8CF5-07B2694C5CBC}" type="presParOf" srcId="{6F48E0F4-80FF-43D5-B0AA-D131C24579E0}" destId="{94FB7F90-163D-4D93-9445-4A1630965DF8}" srcOrd="1" destOrd="0" presId="urn:microsoft.com/office/officeart/2005/8/layout/list1"/>
    <dgm:cxn modelId="{5090B476-0740-4A4B-B365-B6A338B4889F}" type="presParOf" srcId="{40A64266-BC3A-42A9-BFF2-844D86C846AE}" destId="{6200CCED-1A66-4399-8D41-F277B47A21E7}" srcOrd="13" destOrd="0" presId="urn:microsoft.com/office/officeart/2005/8/layout/list1"/>
    <dgm:cxn modelId="{6BDC2282-C25B-44F1-B0A2-ADEB30586704}" type="presParOf" srcId="{40A64266-BC3A-42A9-BFF2-844D86C846AE}" destId="{B0740DBE-9041-4B4F-953A-98EFD50659B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0FAAFE9-4082-4DDA-8346-3DAB3C7A301C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4EC22EC-08DC-44EE-BA4A-B2D0312B756E}">
      <dgm:prSet phldrT="[Текст]" custT="1"/>
      <dgm:spPr/>
      <dgm:t>
        <a:bodyPr/>
        <a:lstStyle/>
        <a:p>
          <a:r>
            <a:rPr lang="ru-RU" sz="14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онкологии (О.А. Донцова)</a:t>
          </a:r>
          <a:endParaRPr lang="ru-RU" sz="14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1DF6A4F0-29FE-4425-9EB9-57FA67140CDA}" type="par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58B69478-83E2-479A-B1B6-6A14F94F75F9}" type="sibTrans" cxnId="{BD9AE9E6-0AE5-4E31-99A8-3F3FFB37B534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AEC8C1F9-2FD6-4278-9DCE-BA67AA97A65D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молекулярного дизайна и синтеза (В.А. Коршун)</a:t>
          </a:r>
        </a:p>
      </dgm:t>
    </dgm:pt>
    <dgm:pt modelId="{D2836BAC-B760-42F4-BFA3-22A7D552050E}" type="parTrans" cxnId="{23999C0E-B255-4468-AAE8-ADA8D0CCC942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1CE83F-1B67-445A-BA19-E1C2F2504902}" type="sibTrans" cxnId="{23999C0E-B255-4468-AAE8-ADA8D0CCC942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A18066-BAD1-4028-A5E7-6D31310E8C06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механизмов генной экспрессии (Г.В.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Шпаковский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F52B66B3-6469-4219-A432-B0527E9DCC13}" type="parTrans" cxnId="{C8095FE0-8BE2-4822-B72B-36788C4B85E9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085E2D-1982-4EAD-90A0-DB693D4B84E1}" type="sibTrans" cxnId="{C8095FE0-8BE2-4822-B72B-36788C4B85E9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7DEE31-086F-446A-B20C-A16BC37147B8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функциональной организации клеточного ядра (О.В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Зацепина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10C185AD-C14F-4D89-9D2F-6A00660B7A75}" type="parTrans" cxnId="{7845EB70-0DDA-4761-AECD-2EF3A61E9C1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4595A2-AD11-4162-825B-0C156455030E}" type="sibTrans" cxnId="{7845EB70-0DDA-4761-AECD-2EF3A61E9C1A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5843A7-38C7-4885-A21B-0FBC8E666A0C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мембранных и биоэнергетических систем (М.И.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Шахпаронов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75F7943E-6ECF-4B4D-856A-323B2F53D3C8}" type="parTrans" cxnId="{13E54A53-51BF-4EDF-A500-A4CF388D68D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01B58A-3E6F-4E96-84B2-35DE6A274C85}" type="sibTrans" cxnId="{13E54A53-51BF-4EDF-A500-A4CF388D68DC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A4CF2E-EED4-4F2D-9534-F58BC2966A33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молекулярных инструментов для исследования живых систем (А.В. </a:t>
          </a:r>
          <a:r>
            <a:rPr lang="ru-RU" sz="14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Аралов</a:t>
          </a: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733E900D-3336-4B35-9CBC-DB80D45EA2C4}" type="parTrans" cxnId="{2D29B4FF-3626-4DF7-AAFA-7B21236D2F9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00DC74-88A2-4FAC-8645-B8DCCA55EFA9}" type="sibTrans" cxnId="{2D29B4FF-3626-4DF7-AAFA-7B21236D2F93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1C60C2-E8C5-4D83-8A77-535D0D7FBD7C}">
      <dgm:prSet custT="1"/>
      <dgm:spPr/>
      <dgm:t>
        <a:bodyPr/>
        <a:lstStyle/>
        <a:p>
          <a:pPr>
            <a:buFont typeface="+mj-lt"/>
            <a:buNone/>
          </a:pPr>
          <a:r>
            <a:rPr lang="ru-RU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электронной микроскопии (Е.А. Образцова)</a:t>
          </a:r>
        </a:p>
      </dgm:t>
    </dgm:pt>
    <dgm:pt modelId="{608931D9-A3A9-4353-A84A-9BE4BF63021B}" type="parTrans" cxnId="{C5B98056-92D1-4C6A-B9BC-D3C943AB1B9D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7C90D2-E81D-403E-8D80-4854DDC7AAFD}" type="sibTrans" cxnId="{C5B98056-92D1-4C6A-B9BC-D3C943AB1B9D}">
      <dgm:prSet/>
      <dgm:spPr/>
      <dgm:t>
        <a:bodyPr/>
        <a:lstStyle/>
        <a:p>
          <a:endParaRPr lang="ru-RU" sz="140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A64266-BC3A-42A9-BFF2-844D86C846AE}" type="pres">
      <dgm:prSet presAssocID="{D0FAAFE9-4082-4DDA-8346-3DAB3C7A30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424B8-3D2F-4367-BE34-9724563E884C}" type="pres">
      <dgm:prSet presAssocID="{54EC22EC-08DC-44EE-BA4A-B2D0312B756E}" presName="parentLin" presStyleCnt="0"/>
      <dgm:spPr/>
    </dgm:pt>
    <dgm:pt modelId="{16047124-D0E2-4183-A6EF-70E14A0C1BFB}" type="pres">
      <dgm:prSet presAssocID="{54EC22EC-08DC-44EE-BA4A-B2D0312B756E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FEA745D-F1F6-4C28-B7F7-F338DE632BC8}" type="pres">
      <dgm:prSet presAssocID="{54EC22EC-08DC-44EE-BA4A-B2D0312B756E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1524-7D10-456D-B9CA-649E48C44D54}" type="pres">
      <dgm:prSet presAssocID="{54EC22EC-08DC-44EE-BA4A-B2D0312B756E}" presName="negativeSpace" presStyleCnt="0"/>
      <dgm:spPr/>
    </dgm:pt>
    <dgm:pt modelId="{37DD5EF1-B91C-42A4-AA90-BD36E38D37C0}" type="pres">
      <dgm:prSet presAssocID="{54EC22EC-08DC-44EE-BA4A-B2D0312B756E}" presName="childText" presStyleLbl="conFgAcc1" presStyleIdx="0" presStyleCnt="7">
        <dgm:presLayoutVars>
          <dgm:bulletEnabled val="1"/>
        </dgm:presLayoutVars>
      </dgm:prSet>
      <dgm:spPr/>
    </dgm:pt>
    <dgm:pt modelId="{E503970A-3153-4C04-B1D5-594CAD76AAF7}" type="pres">
      <dgm:prSet presAssocID="{58B69478-83E2-479A-B1B6-6A14F94F75F9}" presName="spaceBetweenRectangles" presStyleCnt="0"/>
      <dgm:spPr/>
    </dgm:pt>
    <dgm:pt modelId="{1943C9AE-DBB2-47DA-BB1D-0D17B823E0C5}" type="pres">
      <dgm:prSet presAssocID="{AEC8C1F9-2FD6-4278-9DCE-BA67AA97A65D}" presName="parentLin" presStyleCnt="0"/>
      <dgm:spPr/>
    </dgm:pt>
    <dgm:pt modelId="{F100E1E7-2773-48AA-8543-9D926FD115D5}" type="pres">
      <dgm:prSet presAssocID="{AEC8C1F9-2FD6-4278-9DCE-BA67AA97A65D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D5B74003-B315-493F-90BA-85B069A6DFFB}" type="pres">
      <dgm:prSet presAssocID="{AEC8C1F9-2FD6-4278-9DCE-BA67AA97A65D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6E3646-DAF0-4E59-BAA0-30B5F773DF87}" type="pres">
      <dgm:prSet presAssocID="{AEC8C1F9-2FD6-4278-9DCE-BA67AA97A65D}" presName="negativeSpace" presStyleCnt="0"/>
      <dgm:spPr/>
    </dgm:pt>
    <dgm:pt modelId="{8F52B7C8-7164-4182-AB40-37816150F293}" type="pres">
      <dgm:prSet presAssocID="{AEC8C1F9-2FD6-4278-9DCE-BA67AA97A65D}" presName="childText" presStyleLbl="conFgAcc1" presStyleIdx="1" presStyleCnt="7">
        <dgm:presLayoutVars>
          <dgm:bulletEnabled val="1"/>
        </dgm:presLayoutVars>
      </dgm:prSet>
      <dgm:spPr/>
    </dgm:pt>
    <dgm:pt modelId="{E3289239-3764-4AC7-8B1D-D6D1CB0435F1}" type="pres">
      <dgm:prSet presAssocID="{811CE83F-1B67-445A-BA19-E1C2F2504902}" presName="spaceBetweenRectangles" presStyleCnt="0"/>
      <dgm:spPr/>
    </dgm:pt>
    <dgm:pt modelId="{EE52A1B2-17CD-489E-A0F8-1ED2F8E38BC9}" type="pres">
      <dgm:prSet presAssocID="{BCA18066-BAD1-4028-A5E7-6D31310E8C06}" presName="parentLin" presStyleCnt="0"/>
      <dgm:spPr/>
    </dgm:pt>
    <dgm:pt modelId="{DD87C76F-E068-4EAE-8B74-40D67028C3CC}" type="pres">
      <dgm:prSet presAssocID="{BCA18066-BAD1-4028-A5E7-6D31310E8C06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3256D95-CDF4-47DA-8A43-8ED5219FB6D0}" type="pres">
      <dgm:prSet presAssocID="{BCA18066-BAD1-4028-A5E7-6D31310E8C06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140F8-F2B9-47DA-A0D9-9E49F65F6353}" type="pres">
      <dgm:prSet presAssocID="{BCA18066-BAD1-4028-A5E7-6D31310E8C06}" presName="negativeSpace" presStyleCnt="0"/>
      <dgm:spPr/>
    </dgm:pt>
    <dgm:pt modelId="{4A7E2A41-EBF1-478B-9188-8147475E8FF6}" type="pres">
      <dgm:prSet presAssocID="{BCA18066-BAD1-4028-A5E7-6D31310E8C06}" presName="childText" presStyleLbl="conFgAcc1" presStyleIdx="2" presStyleCnt="7">
        <dgm:presLayoutVars>
          <dgm:bulletEnabled val="1"/>
        </dgm:presLayoutVars>
      </dgm:prSet>
      <dgm:spPr/>
    </dgm:pt>
    <dgm:pt modelId="{FEBD01F6-95DD-473B-AA00-03D47B3E21DD}" type="pres">
      <dgm:prSet presAssocID="{43085E2D-1982-4EAD-90A0-DB693D4B84E1}" presName="spaceBetweenRectangles" presStyleCnt="0"/>
      <dgm:spPr/>
    </dgm:pt>
    <dgm:pt modelId="{12754BC5-C0F7-4F7D-8E1C-F83233BF5555}" type="pres">
      <dgm:prSet presAssocID="{847DEE31-086F-446A-B20C-A16BC37147B8}" presName="parentLin" presStyleCnt="0"/>
      <dgm:spPr/>
    </dgm:pt>
    <dgm:pt modelId="{68C2C84F-F3AE-42C3-8692-2E9363B5051E}" type="pres">
      <dgm:prSet presAssocID="{847DEE31-086F-446A-B20C-A16BC37147B8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AC2B6C58-1FFC-46D0-9467-A7E990526686}" type="pres">
      <dgm:prSet presAssocID="{847DEE31-086F-446A-B20C-A16BC37147B8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4EE5E-1458-43B0-B1BD-98637ABF1F3A}" type="pres">
      <dgm:prSet presAssocID="{847DEE31-086F-446A-B20C-A16BC37147B8}" presName="negativeSpace" presStyleCnt="0"/>
      <dgm:spPr/>
    </dgm:pt>
    <dgm:pt modelId="{184E8865-E8C5-4DCD-B3D2-1E6FF27D373F}" type="pres">
      <dgm:prSet presAssocID="{847DEE31-086F-446A-B20C-A16BC37147B8}" presName="childText" presStyleLbl="conFgAcc1" presStyleIdx="3" presStyleCnt="7">
        <dgm:presLayoutVars>
          <dgm:bulletEnabled val="1"/>
        </dgm:presLayoutVars>
      </dgm:prSet>
      <dgm:spPr/>
    </dgm:pt>
    <dgm:pt modelId="{763BF466-16B0-4214-A89A-7009602F120F}" type="pres">
      <dgm:prSet presAssocID="{854595A2-AD11-4162-825B-0C156455030E}" presName="spaceBetweenRectangles" presStyleCnt="0"/>
      <dgm:spPr/>
    </dgm:pt>
    <dgm:pt modelId="{2162CFCE-C681-4FA3-B850-3A903006D912}" type="pres">
      <dgm:prSet presAssocID="{A55843A7-38C7-4885-A21B-0FBC8E666A0C}" presName="parentLin" presStyleCnt="0"/>
      <dgm:spPr/>
    </dgm:pt>
    <dgm:pt modelId="{E337EC04-D0E2-485B-93D7-2396DF96336B}" type="pres">
      <dgm:prSet presAssocID="{A55843A7-38C7-4885-A21B-0FBC8E666A0C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8A85C21B-0710-41DE-9379-6201CC30E4E3}" type="pres">
      <dgm:prSet presAssocID="{A55843A7-38C7-4885-A21B-0FBC8E666A0C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DEFC1C-FA1E-47E0-A5F7-C765622B76A3}" type="pres">
      <dgm:prSet presAssocID="{A55843A7-38C7-4885-A21B-0FBC8E666A0C}" presName="negativeSpace" presStyleCnt="0"/>
      <dgm:spPr/>
    </dgm:pt>
    <dgm:pt modelId="{D939E70C-5046-494D-BEA9-406D5F03E1B7}" type="pres">
      <dgm:prSet presAssocID="{A55843A7-38C7-4885-A21B-0FBC8E666A0C}" presName="childText" presStyleLbl="conFgAcc1" presStyleIdx="4" presStyleCnt="7">
        <dgm:presLayoutVars>
          <dgm:bulletEnabled val="1"/>
        </dgm:presLayoutVars>
      </dgm:prSet>
      <dgm:spPr/>
    </dgm:pt>
    <dgm:pt modelId="{537013EA-78B7-45C6-9D2D-AC7528C09E08}" type="pres">
      <dgm:prSet presAssocID="{DF01B58A-3E6F-4E96-84B2-35DE6A274C85}" presName="spaceBetweenRectangles" presStyleCnt="0"/>
      <dgm:spPr/>
    </dgm:pt>
    <dgm:pt modelId="{86D85510-7D55-4F89-AD96-A0981065DE4F}" type="pres">
      <dgm:prSet presAssocID="{63A4CF2E-EED4-4F2D-9534-F58BC2966A33}" presName="parentLin" presStyleCnt="0"/>
      <dgm:spPr/>
    </dgm:pt>
    <dgm:pt modelId="{B620F510-AB78-453F-A238-F878E33590D4}" type="pres">
      <dgm:prSet presAssocID="{63A4CF2E-EED4-4F2D-9534-F58BC2966A3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89C73BC-6AC6-40AE-A06E-82EEAF13FC93}" type="pres">
      <dgm:prSet presAssocID="{63A4CF2E-EED4-4F2D-9534-F58BC2966A33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1D2034-8059-4759-B068-6CF8D20C72B8}" type="pres">
      <dgm:prSet presAssocID="{63A4CF2E-EED4-4F2D-9534-F58BC2966A33}" presName="negativeSpace" presStyleCnt="0"/>
      <dgm:spPr/>
    </dgm:pt>
    <dgm:pt modelId="{C198E6AF-51BC-4ABC-B410-24F2C2A825A0}" type="pres">
      <dgm:prSet presAssocID="{63A4CF2E-EED4-4F2D-9534-F58BC2966A33}" presName="childText" presStyleLbl="conFgAcc1" presStyleIdx="5" presStyleCnt="7">
        <dgm:presLayoutVars>
          <dgm:bulletEnabled val="1"/>
        </dgm:presLayoutVars>
      </dgm:prSet>
      <dgm:spPr/>
    </dgm:pt>
    <dgm:pt modelId="{9A33A0DB-86E2-48E0-8376-4BBD023B01CF}" type="pres">
      <dgm:prSet presAssocID="{6700DC74-88A2-4FAC-8645-B8DCCA55EFA9}" presName="spaceBetweenRectangles" presStyleCnt="0"/>
      <dgm:spPr/>
    </dgm:pt>
    <dgm:pt modelId="{01B8BE89-4251-4014-8747-F3B7715B9A19}" type="pres">
      <dgm:prSet presAssocID="{531C60C2-E8C5-4D83-8A77-535D0D7FBD7C}" presName="parentLin" presStyleCnt="0"/>
      <dgm:spPr/>
    </dgm:pt>
    <dgm:pt modelId="{A6E2C520-6344-4A16-8992-40359D33935A}" type="pres">
      <dgm:prSet presAssocID="{531C60C2-E8C5-4D83-8A77-535D0D7FBD7C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D3A2666D-4960-44EA-892F-E07758A0C22B}" type="pres">
      <dgm:prSet presAssocID="{531C60C2-E8C5-4D83-8A77-535D0D7FBD7C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ACAF9C-2DE2-471C-850A-270622A462ED}" type="pres">
      <dgm:prSet presAssocID="{531C60C2-E8C5-4D83-8A77-535D0D7FBD7C}" presName="negativeSpace" presStyleCnt="0"/>
      <dgm:spPr/>
    </dgm:pt>
    <dgm:pt modelId="{637BBBCF-F388-424D-84E8-54969D013812}" type="pres">
      <dgm:prSet presAssocID="{531C60C2-E8C5-4D83-8A77-535D0D7FBD7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AAA3251F-384A-462B-82E5-BB12B7B28A55}" type="presOf" srcId="{54EC22EC-08DC-44EE-BA4A-B2D0312B756E}" destId="{16047124-D0E2-4183-A6EF-70E14A0C1BFB}" srcOrd="0" destOrd="0" presId="urn:microsoft.com/office/officeart/2005/8/layout/list1"/>
    <dgm:cxn modelId="{2D29B4FF-3626-4DF7-AAFA-7B21236D2F93}" srcId="{D0FAAFE9-4082-4DDA-8346-3DAB3C7A301C}" destId="{63A4CF2E-EED4-4F2D-9534-F58BC2966A33}" srcOrd="5" destOrd="0" parTransId="{733E900D-3336-4B35-9CBC-DB80D45EA2C4}" sibTransId="{6700DC74-88A2-4FAC-8645-B8DCCA55EFA9}"/>
    <dgm:cxn modelId="{E3B497A9-1A44-4585-8A69-897F7855AC89}" type="presOf" srcId="{847DEE31-086F-446A-B20C-A16BC37147B8}" destId="{68C2C84F-F3AE-42C3-8692-2E9363B5051E}" srcOrd="0" destOrd="0" presId="urn:microsoft.com/office/officeart/2005/8/layout/list1"/>
    <dgm:cxn modelId="{BD9AE9E6-0AE5-4E31-99A8-3F3FFB37B534}" srcId="{D0FAAFE9-4082-4DDA-8346-3DAB3C7A301C}" destId="{54EC22EC-08DC-44EE-BA4A-B2D0312B756E}" srcOrd="0" destOrd="0" parTransId="{1DF6A4F0-29FE-4425-9EB9-57FA67140CDA}" sibTransId="{58B69478-83E2-479A-B1B6-6A14F94F75F9}"/>
    <dgm:cxn modelId="{088BCE47-B70A-45EF-A659-A55F5460D2AB}" type="presOf" srcId="{AEC8C1F9-2FD6-4278-9DCE-BA67AA97A65D}" destId="{D5B74003-B315-493F-90BA-85B069A6DFFB}" srcOrd="1" destOrd="0" presId="urn:microsoft.com/office/officeart/2005/8/layout/list1"/>
    <dgm:cxn modelId="{23999C0E-B255-4468-AAE8-ADA8D0CCC942}" srcId="{D0FAAFE9-4082-4DDA-8346-3DAB3C7A301C}" destId="{AEC8C1F9-2FD6-4278-9DCE-BA67AA97A65D}" srcOrd="1" destOrd="0" parTransId="{D2836BAC-B760-42F4-BFA3-22A7D552050E}" sibTransId="{811CE83F-1B67-445A-BA19-E1C2F2504902}"/>
    <dgm:cxn modelId="{0F6F91D5-36CE-4ED5-8932-D81DF3321902}" type="presOf" srcId="{A55843A7-38C7-4885-A21B-0FBC8E666A0C}" destId="{E337EC04-D0E2-485B-93D7-2396DF96336B}" srcOrd="0" destOrd="0" presId="urn:microsoft.com/office/officeart/2005/8/layout/list1"/>
    <dgm:cxn modelId="{13E54A53-51BF-4EDF-A500-A4CF388D68DC}" srcId="{D0FAAFE9-4082-4DDA-8346-3DAB3C7A301C}" destId="{A55843A7-38C7-4885-A21B-0FBC8E666A0C}" srcOrd="4" destOrd="0" parTransId="{75F7943E-6ECF-4B4D-856A-323B2F53D3C8}" sibTransId="{DF01B58A-3E6F-4E96-84B2-35DE6A274C85}"/>
    <dgm:cxn modelId="{4B933B47-A5E4-49AB-96B0-7AEF6FBCC5BE}" type="presOf" srcId="{63A4CF2E-EED4-4F2D-9534-F58BC2966A33}" destId="{B620F510-AB78-453F-A238-F878E33590D4}" srcOrd="0" destOrd="0" presId="urn:microsoft.com/office/officeart/2005/8/layout/list1"/>
    <dgm:cxn modelId="{3E39E85C-CDF7-4B21-8559-CB3442B72E4D}" type="presOf" srcId="{54EC22EC-08DC-44EE-BA4A-B2D0312B756E}" destId="{0FEA745D-F1F6-4C28-B7F7-F338DE632BC8}" srcOrd="1" destOrd="0" presId="urn:microsoft.com/office/officeart/2005/8/layout/list1"/>
    <dgm:cxn modelId="{4F391F24-3D91-49A8-A399-52A3E82DBC39}" type="presOf" srcId="{BCA18066-BAD1-4028-A5E7-6D31310E8C06}" destId="{D3256D95-CDF4-47DA-8A43-8ED5219FB6D0}" srcOrd="1" destOrd="0" presId="urn:microsoft.com/office/officeart/2005/8/layout/list1"/>
    <dgm:cxn modelId="{DB51AC06-98C6-4BF6-85EA-89FF357CC317}" type="presOf" srcId="{531C60C2-E8C5-4D83-8A77-535D0D7FBD7C}" destId="{D3A2666D-4960-44EA-892F-E07758A0C22B}" srcOrd="1" destOrd="0" presId="urn:microsoft.com/office/officeart/2005/8/layout/list1"/>
    <dgm:cxn modelId="{7845EB70-0DDA-4761-AECD-2EF3A61E9C1A}" srcId="{D0FAAFE9-4082-4DDA-8346-3DAB3C7A301C}" destId="{847DEE31-086F-446A-B20C-A16BC37147B8}" srcOrd="3" destOrd="0" parTransId="{10C185AD-C14F-4D89-9D2F-6A00660B7A75}" sibTransId="{854595A2-AD11-4162-825B-0C156455030E}"/>
    <dgm:cxn modelId="{AE0B1388-1B30-4413-B0AF-42D15FD1552F}" type="presOf" srcId="{BCA18066-BAD1-4028-A5E7-6D31310E8C06}" destId="{DD87C76F-E068-4EAE-8B74-40D67028C3CC}" srcOrd="0" destOrd="0" presId="urn:microsoft.com/office/officeart/2005/8/layout/list1"/>
    <dgm:cxn modelId="{24A25B42-695E-4FBF-9FB7-83D3074BDBFC}" type="presOf" srcId="{D0FAAFE9-4082-4DDA-8346-3DAB3C7A301C}" destId="{40A64266-BC3A-42A9-BFF2-844D86C846AE}" srcOrd="0" destOrd="0" presId="urn:microsoft.com/office/officeart/2005/8/layout/list1"/>
    <dgm:cxn modelId="{C8095FE0-8BE2-4822-B72B-36788C4B85E9}" srcId="{D0FAAFE9-4082-4DDA-8346-3DAB3C7A301C}" destId="{BCA18066-BAD1-4028-A5E7-6D31310E8C06}" srcOrd="2" destOrd="0" parTransId="{F52B66B3-6469-4219-A432-B0527E9DCC13}" sibTransId="{43085E2D-1982-4EAD-90A0-DB693D4B84E1}"/>
    <dgm:cxn modelId="{93F4C293-AD37-4415-BE66-1EB0CDBC28C5}" type="presOf" srcId="{531C60C2-E8C5-4D83-8A77-535D0D7FBD7C}" destId="{A6E2C520-6344-4A16-8992-40359D33935A}" srcOrd="0" destOrd="0" presId="urn:microsoft.com/office/officeart/2005/8/layout/list1"/>
    <dgm:cxn modelId="{A4C5B135-E31E-4DAD-BB3D-E8561B84BF37}" type="presOf" srcId="{A55843A7-38C7-4885-A21B-0FBC8E666A0C}" destId="{8A85C21B-0710-41DE-9379-6201CC30E4E3}" srcOrd="1" destOrd="0" presId="urn:microsoft.com/office/officeart/2005/8/layout/list1"/>
    <dgm:cxn modelId="{EFAE7C19-29C7-4930-A522-D598987E4510}" type="presOf" srcId="{847DEE31-086F-446A-B20C-A16BC37147B8}" destId="{AC2B6C58-1FFC-46D0-9467-A7E990526686}" srcOrd="1" destOrd="0" presId="urn:microsoft.com/office/officeart/2005/8/layout/list1"/>
    <dgm:cxn modelId="{071102A7-3752-4E2D-8547-8F0F58429F05}" type="presOf" srcId="{63A4CF2E-EED4-4F2D-9534-F58BC2966A33}" destId="{E89C73BC-6AC6-40AE-A06E-82EEAF13FC93}" srcOrd="1" destOrd="0" presId="urn:microsoft.com/office/officeart/2005/8/layout/list1"/>
    <dgm:cxn modelId="{F5039318-7848-409C-B00E-0BECDB9D2ECD}" type="presOf" srcId="{AEC8C1F9-2FD6-4278-9DCE-BA67AA97A65D}" destId="{F100E1E7-2773-48AA-8543-9D926FD115D5}" srcOrd="0" destOrd="0" presId="urn:microsoft.com/office/officeart/2005/8/layout/list1"/>
    <dgm:cxn modelId="{C5B98056-92D1-4C6A-B9BC-D3C943AB1B9D}" srcId="{D0FAAFE9-4082-4DDA-8346-3DAB3C7A301C}" destId="{531C60C2-E8C5-4D83-8A77-535D0D7FBD7C}" srcOrd="6" destOrd="0" parTransId="{608931D9-A3A9-4353-A84A-9BE4BF63021B}" sibTransId="{1E7C90D2-E81D-403E-8D80-4854DDC7AAFD}"/>
    <dgm:cxn modelId="{C5D7A193-0917-43D8-B430-709D686B9E40}" type="presParOf" srcId="{40A64266-BC3A-42A9-BFF2-844D86C846AE}" destId="{EEB424B8-3D2F-4367-BE34-9724563E884C}" srcOrd="0" destOrd="0" presId="urn:microsoft.com/office/officeart/2005/8/layout/list1"/>
    <dgm:cxn modelId="{2393AF9E-8098-4E5F-88C5-3F36D2B44FC3}" type="presParOf" srcId="{EEB424B8-3D2F-4367-BE34-9724563E884C}" destId="{16047124-D0E2-4183-A6EF-70E14A0C1BFB}" srcOrd="0" destOrd="0" presId="urn:microsoft.com/office/officeart/2005/8/layout/list1"/>
    <dgm:cxn modelId="{8B75EAF6-AAB8-4A6A-A33D-9BC5201892F3}" type="presParOf" srcId="{EEB424B8-3D2F-4367-BE34-9724563E884C}" destId="{0FEA745D-F1F6-4C28-B7F7-F338DE632BC8}" srcOrd="1" destOrd="0" presId="urn:microsoft.com/office/officeart/2005/8/layout/list1"/>
    <dgm:cxn modelId="{8D51A41B-6849-4BBE-AA88-E122758F92C5}" type="presParOf" srcId="{40A64266-BC3A-42A9-BFF2-844D86C846AE}" destId="{B74A1524-7D10-456D-B9CA-649E48C44D54}" srcOrd="1" destOrd="0" presId="urn:microsoft.com/office/officeart/2005/8/layout/list1"/>
    <dgm:cxn modelId="{34D24853-31A9-41AC-BB40-21F26EF2D58A}" type="presParOf" srcId="{40A64266-BC3A-42A9-BFF2-844D86C846AE}" destId="{37DD5EF1-B91C-42A4-AA90-BD36E38D37C0}" srcOrd="2" destOrd="0" presId="urn:microsoft.com/office/officeart/2005/8/layout/list1"/>
    <dgm:cxn modelId="{D6EF7477-FE25-42D9-AE59-BFB5CEE11635}" type="presParOf" srcId="{40A64266-BC3A-42A9-BFF2-844D86C846AE}" destId="{E503970A-3153-4C04-B1D5-594CAD76AAF7}" srcOrd="3" destOrd="0" presId="urn:microsoft.com/office/officeart/2005/8/layout/list1"/>
    <dgm:cxn modelId="{80090058-090A-4659-8BBE-5F8A4CB20B74}" type="presParOf" srcId="{40A64266-BC3A-42A9-BFF2-844D86C846AE}" destId="{1943C9AE-DBB2-47DA-BB1D-0D17B823E0C5}" srcOrd="4" destOrd="0" presId="urn:microsoft.com/office/officeart/2005/8/layout/list1"/>
    <dgm:cxn modelId="{29004767-87B7-4234-A22D-DA8FFE9E5E17}" type="presParOf" srcId="{1943C9AE-DBB2-47DA-BB1D-0D17B823E0C5}" destId="{F100E1E7-2773-48AA-8543-9D926FD115D5}" srcOrd="0" destOrd="0" presId="urn:microsoft.com/office/officeart/2005/8/layout/list1"/>
    <dgm:cxn modelId="{8B8235DB-8082-40F5-B218-5AA8B4B336DE}" type="presParOf" srcId="{1943C9AE-DBB2-47DA-BB1D-0D17B823E0C5}" destId="{D5B74003-B315-493F-90BA-85B069A6DFFB}" srcOrd="1" destOrd="0" presId="urn:microsoft.com/office/officeart/2005/8/layout/list1"/>
    <dgm:cxn modelId="{36D02823-0EC9-40F7-BFBD-EF650ABA8250}" type="presParOf" srcId="{40A64266-BC3A-42A9-BFF2-844D86C846AE}" destId="{CB6E3646-DAF0-4E59-BAA0-30B5F773DF87}" srcOrd="5" destOrd="0" presId="urn:microsoft.com/office/officeart/2005/8/layout/list1"/>
    <dgm:cxn modelId="{0D6D7785-8250-4928-B048-7A405E924882}" type="presParOf" srcId="{40A64266-BC3A-42A9-BFF2-844D86C846AE}" destId="{8F52B7C8-7164-4182-AB40-37816150F293}" srcOrd="6" destOrd="0" presId="urn:microsoft.com/office/officeart/2005/8/layout/list1"/>
    <dgm:cxn modelId="{7DAA59C4-F49A-45B3-9AC9-E6E3038371FA}" type="presParOf" srcId="{40A64266-BC3A-42A9-BFF2-844D86C846AE}" destId="{E3289239-3764-4AC7-8B1D-D6D1CB0435F1}" srcOrd="7" destOrd="0" presId="urn:microsoft.com/office/officeart/2005/8/layout/list1"/>
    <dgm:cxn modelId="{4CCB7EF5-8475-4B6F-849B-46DA13483FD9}" type="presParOf" srcId="{40A64266-BC3A-42A9-BFF2-844D86C846AE}" destId="{EE52A1B2-17CD-489E-A0F8-1ED2F8E38BC9}" srcOrd="8" destOrd="0" presId="urn:microsoft.com/office/officeart/2005/8/layout/list1"/>
    <dgm:cxn modelId="{E0B969BC-E5E8-444B-9CF8-816456CF6E71}" type="presParOf" srcId="{EE52A1B2-17CD-489E-A0F8-1ED2F8E38BC9}" destId="{DD87C76F-E068-4EAE-8B74-40D67028C3CC}" srcOrd="0" destOrd="0" presId="urn:microsoft.com/office/officeart/2005/8/layout/list1"/>
    <dgm:cxn modelId="{387DB071-A899-4AC1-B23F-933B74A0A1C2}" type="presParOf" srcId="{EE52A1B2-17CD-489E-A0F8-1ED2F8E38BC9}" destId="{D3256D95-CDF4-47DA-8A43-8ED5219FB6D0}" srcOrd="1" destOrd="0" presId="urn:microsoft.com/office/officeart/2005/8/layout/list1"/>
    <dgm:cxn modelId="{3243EB50-4C68-4A8F-ADA3-DE2654732600}" type="presParOf" srcId="{40A64266-BC3A-42A9-BFF2-844D86C846AE}" destId="{9C6140F8-F2B9-47DA-A0D9-9E49F65F6353}" srcOrd="9" destOrd="0" presId="urn:microsoft.com/office/officeart/2005/8/layout/list1"/>
    <dgm:cxn modelId="{5B13DA6E-AF17-4C2D-AAC4-174D1F4F3125}" type="presParOf" srcId="{40A64266-BC3A-42A9-BFF2-844D86C846AE}" destId="{4A7E2A41-EBF1-478B-9188-8147475E8FF6}" srcOrd="10" destOrd="0" presId="urn:microsoft.com/office/officeart/2005/8/layout/list1"/>
    <dgm:cxn modelId="{C9803FB2-3732-463D-9E1F-A827CC61D138}" type="presParOf" srcId="{40A64266-BC3A-42A9-BFF2-844D86C846AE}" destId="{FEBD01F6-95DD-473B-AA00-03D47B3E21DD}" srcOrd="11" destOrd="0" presId="urn:microsoft.com/office/officeart/2005/8/layout/list1"/>
    <dgm:cxn modelId="{72CFFACA-BCE6-4255-A12F-594046522C9B}" type="presParOf" srcId="{40A64266-BC3A-42A9-BFF2-844D86C846AE}" destId="{12754BC5-C0F7-4F7D-8E1C-F83233BF5555}" srcOrd="12" destOrd="0" presId="urn:microsoft.com/office/officeart/2005/8/layout/list1"/>
    <dgm:cxn modelId="{F930605D-01C0-4023-B095-2FFCF7C5F614}" type="presParOf" srcId="{12754BC5-C0F7-4F7D-8E1C-F83233BF5555}" destId="{68C2C84F-F3AE-42C3-8692-2E9363B5051E}" srcOrd="0" destOrd="0" presId="urn:microsoft.com/office/officeart/2005/8/layout/list1"/>
    <dgm:cxn modelId="{56034022-AA96-41E9-9D30-EF6C37BEC78B}" type="presParOf" srcId="{12754BC5-C0F7-4F7D-8E1C-F83233BF5555}" destId="{AC2B6C58-1FFC-46D0-9467-A7E990526686}" srcOrd="1" destOrd="0" presId="urn:microsoft.com/office/officeart/2005/8/layout/list1"/>
    <dgm:cxn modelId="{8DE4077E-B50F-4913-9E5A-E232F048F6A1}" type="presParOf" srcId="{40A64266-BC3A-42A9-BFF2-844D86C846AE}" destId="{9764EE5E-1458-43B0-B1BD-98637ABF1F3A}" srcOrd="13" destOrd="0" presId="urn:microsoft.com/office/officeart/2005/8/layout/list1"/>
    <dgm:cxn modelId="{9CA09D3A-0465-4602-B401-51E604C411E1}" type="presParOf" srcId="{40A64266-BC3A-42A9-BFF2-844D86C846AE}" destId="{184E8865-E8C5-4DCD-B3D2-1E6FF27D373F}" srcOrd="14" destOrd="0" presId="urn:microsoft.com/office/officeart/2005/8/layout/list1"/>
    <dgm:cxn modelId="{CB51E188-C71D-4323-8B00-07C80AE45896}" type="presParOf" srcId="{40A64266-BC3A-42A9-BFF2-844D86C846AE}" destId="{763BF466-16B0-4214-A89A-7009602F120F}" srcOrd="15" destOrd="0" presId="urn:microsoft.com/office/officeart/2005/8/layout/list1"/>
    <dgm:cxn modelId="{86AF96E7-153A-4154-A5CC-0CA42D776D07}" type="presParOf" srcId="{40A64266-BC3A-42A9-BFF2-844D86C846AE}" destId="{2162CFCE-C681-4FA3-B850-3A903006D912}" srcOrd="16" destOrd="0" presId="urn:microsoft.com/office/officeart/2005/8/layout/list1"/>
    <dgm:cxn modelId="{5D4B8B3D-13BF-46EE-8797-BCB9A6598D5B}" type="presParOf" srcId="{2162CFCE-C681-4FA3-B850-3A903006D912}" destId="{E337EC04-D0E2-485B-93D7-2396DF96336B}" srcOrd="0" destOrd="0" presId="urn:microsoft.com/office/officeart/2005/8/layout/list1"/>
    <dgm:cxn modelId="{8A72FB19-81A3-4166-B990-321A04C3FDF1}" type="presParOf" srcId="{2162CFCE-C681-4FA3-B850-3A903006D912}" destId="{8A85C21B-0710-41DE-9379-6201CC30E4E3}" srcOrd="1" destOrd="0" presId="urn:microsoft.com/office/officeart/2005/8/layout/list1"/>
    <dgm:cxn modelId="{B3B13ED2-88AD-418C-AEC0-3BA5E57B2707}" type="presParOf" srcId="{40A64266-BC3A-42A9-BFF2-844D86C846AE}" destId="{01DEFC1C-FA1E-47E0-A5F7-C765622B76A3}" srcOrd="17" destOrd="0" presId="urn:microsoft.com/office/officeart/2005/8/layout/list1"/>
    <dgm:cxn modelId="{BC9F4F4D-5EDA-4B65-BDF3-FFEAD5C3D5D1}" type="presParOf" srcId="{40A64266-BC3A-42A9-BFF2-844D86C846AE}" destId="{D939E70C-5046-494D-BEA9-406D5F03E1B7}" srcOrd="18" destOrd="0" presId="urn:microsoft.com/office/officeart/2005/8/layout/list1"/>
    <dgm:cxn modelId="{FD6E6D79-E3F9-4BD0-AF80-B25010981585}" type="presParOf" srcId="{40A64266-BC3A-42A9-BFF2-844D86C846AE}" destId="{537013EA-78B7-45C6-9D2D-AC7528C09E08}" srcOrd="19" destOrd="0" presId="urn:microsoft.com/office/officeart/2005/8/layout/list1"/>
    <dgm:cxn modelId="{564D2D02-8DA6-4265-A4B8-7B16F27B7155}" type="presParOf" srcId="{40A64266-BC3A-42A9-BFF2-844D86C846AE}" destId="{86D85510-7D55-4F89-AD96-A0981065DE4F}" srcOrd="20" destOrd="0" presId="urn:microsoft.com/office/officeart/2005/8/layout/list1"/>
    <dgm:cxn modelId="{BF2CEEC6-7497-4E4E-ABB1-26A2592AB6F3}" type="presParOf" srcId="{86D85510-7D55-4F89-AD96-A0981065DE4F}" destId="{B620F510-AB78-453F-A238-F878E33590D4}" srcOrd="0" destOrd="0" presId="urn:microsoft.com/office/officeart/2005/8/layout/list1"/>
    <dgm:cxn modelId="{C084D6B6-644F-4061-B02C-57DDB6010127}" type="presParOf" srcId="{86D85510-7D55-4F89-AD96-A0981065DE4F}" destId="{E89C73BC-6AC6-40AE-A06E-82EEAF13FC93}" srcOrd="1" destOrd="0" presId="urn:microsoft.com/office/officeart/2005/8/layout/list1"/>
    <dgm:cxn modelId="{B68F3D16-E779-4EB9-A12C-A4082DA9B065}" type="presParOf" srcId="{40A64266-BC3A-42A9-BFF2-844D86C846AE}" destId="{D21D2034-8059-4759-B068-6CF8D20C72B8}" srcOrd="21" destOrd="0" presId="urn:microsoft.com/office/officeart/2005/8/layout/list1"/>
    <dgm:cxn modelId="{97ACB0BA-E288-4CF4-9B12-E712849CD349}" type="presParOf" srcId="{40A64266-BC3A-42A9-BFF2-844D86C846AE}" destId="{C198E6AF-51BC-4ABC-B410-24F2C2A825A0}" srcOrd="22" destOrd="0" presId="urn:microsoft.com/office/officeart/2005/8/layout/list1"/>
    <dgm:cxn modelId="{B751FAC0-14A2-4612-B5EE-397B7C15FDC3}" type="presParOf" srcId="{40A64266-BC3A-42A9-BFF2-844D86C846AE}" destId="{9A33A0DB-86E2-48E0-8376-4BBD023B01CF}" srcOrd="23" destOrd="0" presId="urn:microsoft.com/office/officeart/2005/8/layout/list1"/>
    <dgm:cxn modelId="{2810FA16-AEC8-4993-9B5D-BD5907D092DB}" type="presParOf" srcId="{40A64266-BC3A-42A9-BFF2-844D86C846AE}" destId="{01B8BE89-4251-4014-8747-F3B7715B9A19}" srcOrd="24" destOrd="0" presId="urn:microsoft.com/office/officeart/2005/8/layout/list1"/>
    <dgm:cxn modelId="{C9A6F319-DD13-4980-91BE-F6D99C63FF96}" type="presParOf" srcId="{01B8BE89-4251-4014-8747-F3B7715B9A19}" destId="{A6E2C520-6344-4A16-8992-40359D33935A}" srcOrd="0" destOrd="0" presId="urn:microsoft.com/office/officeart/2005/8/layout/list1"/>
    <dgm:cxn modelId="{DD977A30-5C69-4DC5-8C1C-6ED108F3F0BB}" type="presParOf" srcId="{01B8BE89-4251-4014-8747-F3B7715B9A19}" destId="{D3A2666D-4960-44EA-892F-E07758A0C22B}" srcOrd="1" destOrd="0" presId="urn:microsoft.com/office/officeart/2005/8/layout/list1"/>
    <dgm:cxn modelId="{13CDACD5-ED56-4350-9C4B-0E12B76345BF}" type="presParOf" srcId="{40A64266-BC3A-42A9-BFF2-844D86C846AE}" destId="{09ACAF9C-2DE2-471C-850A-270622A462ED}" srcOrd="25" destOrd="0" presId="urn:microsoft.com/office/officeart/2005/8/layout/list1"/>
    <dgm:cxn modelId="{C1C932E6-A6A8-49E7-A108-863407284BA2}" type="presParOf" srcId="{40A64266-BC3A-42A9-BFF2-844D86C846AE}" destId="{637BBBCF-F388-424D-84E8-54969D013812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38609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17209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биокатализа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(А.Г. Габибов)</a:t>
          </a:r>
        </a:p>
      </dsp:txBody>
      <dsp:txXfrm>
        <a:off x="374332" y="17209"/>
        <a:ext cx="5240655" cy="442800"/>
      </dsp:txXfrm>
    </dsp:sp>
    <dsp:sp modelId="{71A4E875-5B3B-4CD4-9B5E-E495519BF8F9}">
      <dsp:nvSpPr>
        <dsp:cNvPr id="0" name=""/>
        <dsp:cNvSpPr/>
      </dsp:nvSpPr>
      <dsp:spPr>
        <a:xfrm>
          <a:off x="0" y="919009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63A71-362A-4372-857B-2529CBA41772}">
      <dsp:nvSpPr>
        <dsp:cNvPr id="0" name=""/>
        <dsp:cNvSpPr/>
      </dsp:nvSpPr>
      <dsp:spPr>
        <a:xfrm>
          <a:off x="374332" y="697609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клеточной биологии рецепторов (А.Г. Петренко)</a:t>
          </a:r>
        </a:p>
      </dsp:txBody>
      <dsp:txXfrm>
        <a:off x="374332" y="697609"/>
        <a:ext cx="5240655" cy="442800"/>
      </dsp:txXfrm>
    </dsp:sp>
    <dsp:sp modelId="{1B2E72C9-6F5A-44B1-BF36-057E5BE1AD13}">
      <dsp:nvSpPr>
        <dsp:cNvPr id="0" name=""/>
        <dsp:cNvSpPr/>
      </dsp:nvSpPr>
      <dsp:spPr>
        <a:xfrm>
          <a:off x="0" y="1599409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D4666-7795-4013-B4FC-D5D7F5C001B4}">
      <dsp:nvSpPr>
        <dsp:cNvPr id="0" name=""/>
        <dsp:cNvSpPr/>
      </dsp:nvSpPr>
      <dsp:spPr>
        <a:xfrm>
          <a:off x="374332" y="1378009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биофармацевтики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(В.И.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Дейгин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1378009"/>
        <a:ext cx="5240655" cy="442800"/>
      </dsp:txXfrm>
    </dsp:sp>
    <dsp:sp modelId="{D09E0003-BAF2-406F-AD9C-2A39BAF47A09}">
      <dsp:nvSpPr>
        <dsp:cNvPr id="0" name=""/>
        <dsp:cNvSpPr/>
      </dsp:nvSpPr>
      <dsp:spPr>
        <a:xfrm>
          <a:off x="0" y="2279810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269B0-4972-4821-A405-DD3E5AC520AF}">
      <dsp:nvSpPr>
        <dsp:cNvPr id="0" name=""/>
        <dsp:cNvSpPr/>
      </dsp:nvSpPr>
      <dsp:spPr>
        <a:xfrm>
          <a:off x="374332" y="205841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белков гормональной регуляции (В.М. Липкин)</a:t>
          </a:r>
        </a:p>
      </dsp:txBody>
      <dsp:txXfrm>
        <a:off x="374332" y="2058410"/>
        <a:ext cx="5240655" cy="442800"/>
      </dsp:txXfrm>
    </dsp:sp>
    <dsp:sp modelId="{5F671AD1-5D4E-480F-BE73-860448B63F30}">
      <dsp:nvSpPr>
        <dsp:cNvPr id="0" name=""/>
        <dsp:cNvSpPr/>
      </dsp:nvSpPr>
      <dsp:spPr>
        <a:xfrm>
          <a:off x="0" y="2960210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9FE6F3-B2F9-415B-BC74-2BC74E557F52}">
      <dsp:nvSpPr>
        <dsp:cNvPr id="0" name=""/>
        <dsp:cNvSpPr/>
      </dsp:nvSpPr>
      <dsp:spPr>
        <a:xfrm>
          <a:off x="374332" y="273881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протеолитических ферментов (И.В. Смирнов)</a:t>
          </a:r>
        </a:p>
      </dsp:txBody>
      <dsp:txXfrm>
        <a:off x="374332" y="2738810"/>
        <a:ext cx="5240655" cy="442800"/>
      </dsp:txXfrm>
    </dsp:sp>
    <dsp:sp modelId="{B5EA5BA3-C266-420A-B07F-E691E0F18FB5}">
      <dsp:nvSpPr>
        <dsp:cNvPr id="0" name=""/>
        <dsp:cNvSpPr/>
      </dsp:nvSpPr>
      <dsp:spPr>
        <a:xfrm>
          <a:off x="0" y="3640610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EBC6C-FBC6-4E06-AEF1-BD63A73BA9C6}">
      <dsp:nvSpPr>
        <dsp:cNvPr id="0" name=""/>
        <dsp:cNvSpPr/>
      </dsp:nvSpPr>
      <dsp:spPr>
        <a:xfrm>
          <a:off x="374332" y="341921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рентгеноструктурных исследований биополимеров (В.З. Плетнев)</a:t>
          </a:r>
        </a:p>
      </dsp:txBody>
      <dsp:txXfrm>
        <a:off x="374332" y="3419210"/>
        <a:ext cx="5240655" cy="442800"/>
      </dsp:txXfrm>
    </dsp:sp>
    <dsp:sp modelId="{83CF18B7-9A38-4E3A-937B-A72C226BE419}">
      <dsp:nvSpPr>
        <dsp:cNvPr id="0" name=""/>
        <dsp:cNvSpPr/>
      </dsp:nvSpPr>
      <dsp:spPr>
        <a:xfrm>
          <a:off x="0" y="4321009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8C98A0-AEB6-4F4C-9E09-AD2A5C0EC33C}">
      <dsp:nvSpPr>
        <dsp:cNvPr id="0" name=""/>
        <dsp:cNvSpPr/>
      </dsp:nvSpPr>
      <dsp:spPr>
        <a:xfrm>
          <a:off x="374332" y="409961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молекулярной физиологии (И.Е. Деев)</a:t>
          </a:r>
        </a:p>
      </dsp:txBody>
      <dsp:txXfrm>
        <a:off x="374332" y="4099610"/>
        <a:ext cx="5240655" cy="442800"/>
      </dsp:txXfrm>
    </dsp:sp>
    <dsp:sp modelId="{D6A096D3-22C4-47E6-A869-1BCA31FB9E74}">
      <dsp:nvSpPr>
        <dsp:cNvPr id="0" name=""/>
        <dsp:cNvSpPr/>
      </dsp:nvSpPr>
      <dsp:spPr>
        <a:xfrm>
          <a:off x="0" y="5001409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4C64D-DD51-4D41-8AF4-C68BA3D77758}">
      <dsp:nvSpPr>
        <dsp:cNvPr id="0" name=""/>
        <dsp:cNvSpPr/>
      </dsp:nvSpPr>
      <dsp:spPr>
        <a:xfrm>
          <a:off x="374332" y="478001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экспрессии белковых факторов роста и дифференцировки (Е.И. Фролова)</a:t>
          </a:r>
        </a:p>
      </dsp:txBody>
      <dsp:txXfrm>
        <a:off x="374332" y="4780010"/>
        <a:ext cx="5240655" cy="4428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301889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36209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иммунологии  (С.М. Деев) </a:t>
          </a:r>
        </a:p>
      </dsp:txBody>
      <dsp:txXfrm>
        <a:off x="374332" y="36209"/>
        <a:ext cx="5240655" cy="531360"/>
      </dsp:txXfrm>
    </dsp:sp>
    <dsp:sp modelId="{B70083F4-68DF-406E-A8BD-70087065FA88}">
      <dsp:nvSpPr>
        <dsp:cNvPr id="0" name=""/>
        <dsp:cNvSpPr/>
      </dsp:nvSpPr>
      <dsp:spPr>
        <a:xfrm>
          <a:off x="0" y="1118369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FC1B5B-AB30-46B6-BFE5-E79622A8A25F}">
      <dsp:nvSpPr>
        <dsp:cNvPr id="0" name=""/>
        <dsp:cNvSpPr/>
      </dsp:nvSpPr>
      <dsp:spPr>
        <a:xfrm>
          <a:off x="374332" y="852690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клеточных взаимодействий (А.М. Сапожников) </a:t>
          </a:r>
        </a:p>
      </dsp:txBody>
      <dsp:txXfrm>
        <a:off x="374332" y="852690"/>
        <a:ext cx="5240655" cy="531360"/>
      </dsp:txXfrm>
    </dsp:sp>
    <dsp:sp modelId="{69A2A531-B89D-4A57-96D7-F18C668C9A11}">
      <dsp:nvSpPr>
        <dsp:cNvPr id="0" name=""/>
        <dsp:cNvSpPr/>
      </dsp:nvSpPr>
      <dsp:spPr>
        <a:xfrm>
          <a:off x="0" y="1934850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785E9-1635-492F-8344-E24A58606050}">
      <dsp:nvSpPr>
        <dsp:cNvPr id="0" name=""/>
        <dsp:cNvSpPr/>
      </dsp:nvSpPr>
      <dsp:spPr>
        <a:xfrm>
          <a:off x="374332" y="1669170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тераностики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(В.И. Мартынов)</a:t>
          </a:r>
        </a:p>
      </dsp:txBody>
      <dsp:txXfrm>
        <a:off x="374332" y="1669170"/>
        <a:ext cx="5240655" cy="531360"/>
      </dsp:txXfrm>
    </dsp:sp>
    <dsp:sp modelId="{C521A3C3-2273-4E55-A95F-FFC155AC3831}">
      <dsp:nvSpPr>
        <dsp:cNvPr id="0" name=""/>
        <dsp:cNvSpPr/>
      </dsp:nvSpPr>
      <dsp:spPr>
        <a:xfrm>
          <a:off x="0" y="2751330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AAD8B9-0BAC-44A1-A20F-1011E73C429E}">
      <dsp:nvSpPr>
        <dsp:cNvPr id="0" name=""/>
        <dsp:cNvSpPr/>
      </dsp:nvSpPr>
      <dsp:spPr>
        <a:xfrm>
          <a:off x="374332" y="2485650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онконанотехнологии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(А.В. Звягин)</a:t>
          </a:r>
        </a:p>
      </dsp:txBody>
      <dsp:txXfrm>
        <a:off x="374332" y="2485650"/>
        <a:ext cx="5240655" cy="5313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84706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48546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биомолекулярной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ЯМР-спектроскопии (А.С. Арсеньев)</a:t>
          </a:r>
        </a:p>
      </dsp:txBody>
      <dsp:txXfrm>
        <a:off x="374332" y="48546"/>
        <a:ext cx="5240655" cy="472320"/>
      </dsp:txXfrm>
    </dsp:sp>
    <dsp:sp modelId="{7EC4C57D-B874-419A-ACF1-8F11ED79DAF5}">
      <dsp:nvSpPr>
        <dsp:cNvPr id="0" name=""/>
        <dsp:cNvSpPr/>
      </dsp:nvSpPr>
      <dsp:spPr>
        <a:xfrm>
          <a:off x="0" y="1010466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3065AB-FC15-4D21-A3EB-86B4AF41C83B}">
      <dsp:nvSpPr>
        <dsp:cNvPr id="0" name=""/>
        <dsp:cNvSpPr/>
      </dsp:nvSpPr>
      <dsp:spPr>
        <a:xfrm>
          <a:off x="374332" y="774306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моделирования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биомолекулярных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систем (Р.Г. Ефремов)</a:t>
          </a:r>
        </a:p>
      </dsp:txBody>
      <dsp:txXfrm>
        <a:off x="374332" y="774306"/>
        <a:ext cx="5240655" cy="472320"/>
      </dsp:txXfrm>
    </dsp:sp>
    <dsp:sp modelId="{9BC62EE9-5FD9-4364-AA18-2D2F164475BA}">
      <dsp:nvSpPr>
        <dsp:cNvPr id="0" name=""/>
        <dsp:cNvSpPr/>
      </dsp:nvSpPr>
      <dsp:spPr>
        <a:xfrm>
          <a:off x="0" y="1736226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727A79-BDA0-4F2C-88B6-1EBA5683D49F}">
      <dsp:nvSpPr>
        <dsp:cNvPr id="0" name=""/>
        <dsp:cNvSpPr/>
      </dsp:nvSpPr>
      <dsp:spPr>
        <a:xfrm>
          <a:off x="374332" y="1500066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оптичсекой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микроскопии и спектроскопии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биомолекул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(А.В. Феофанов)</a:t>
          </a:r>
        </a:p>
      </dsp:txBody>
      <dsp:txXfrm>
        <a:off x="374332" y="1500066"/>
        <a:ext cx="5240655" cy="472320"/>
      </dsp:txXfrm>
    </dsp:sp>
    <dsp:sp modelId="{34472D0C-C370-4ECF-90F7-F87401D0F5B0}">
      <dsp:nvSpPr>
        <dsp:cNvPr id="0" name=""/>
        <dsp:cNvSpPr/>
      </dsp:nvSpPr>
      <dsp:spPr>
        <a:xfrm>
          <a:off x="0" y="2461986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A7C81C-B186-41F1-8C05-7A318D9FAC9A}">
      <dsp:nvSpPr>
        <dsp:cNvPr id="0" name=""/>
        <dsp:cNvSpPr/>
      </dsp:nvSpPr>
      <dsp:spPr>
        <a:xfrm>
          <a:off x="374332" y="2225826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страуктурной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биологии ионных каналов (З.О.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Шенкарев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2225826"/>
        <a:ext cx="5240655" cy="472320"/>
      </dsp:txXfrm>
    </dsp:sp>
    <dsp:sp modelId="{2233BDF4-67E2-409E-BFFB-244E4DBCB955}">
      <dsp:nvSpPr>
        <dsp:cNvPr id="0" name=""/>
        <dsp:cNvSpPr/>
      </dsp:nvSpPr>
      <dsp:spPr>
        <a:xfrm>
          <a:off x="0" y="3187746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C7838-2F40-4A33-A1CD-6753D483F2DA}">
      <dsp:nvSpPr>
        <dsp:cNvPr id="0" name=""/>
        <dsp:cNvSpPr/>
      </dsp:nvSpPr>
      <dsp:spPr>
        <a:xfrm>
          <a:off x="374332" y="2951586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анализа структуры мембранных белков </a:t>
          </a:r>
          <a:r>
            <a:rPr lang="en-US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in </a:t>
          </a:r>
          <a:r>
            <a:rPr lang="en-US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silico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(А.О. Чугунов)</a:t>
          </a:r>
        </a:p>
      </dsp:txBody>
      <dsp:txXfrm>
        <a:off x="374332" y="2951586"/>
        <a:ext cx="5240655" cy="4723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98470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7707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структуры и функции генов человека (И.П. Чернов)</a:t>
          </a:r>
          <a:endParaRPr lang="ru-RU" sz="1400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4332" y="77070"/>
        <a:ext cx="5240655" cy="442800"/>
      </dsp:txXfrm>
    </dsp:sp>
    <dsp:sp modelId="{7D652ED4-2705-4353-A44E-77C6113DDF6E}">
      <dsp:nvSpPr>
        <dsp:cNvPr id="0" name=""/>
        <dsp:cNvSpPr/>
      </dsp:nvSpPr>
      <dsp:spPr>
        <a:xfrm>
          <a:off x="0" y="978870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3A048F-C686-4484-8236-333BD4738534}">
      <dsp:nvSpPr>
        <dsp:cNvPr id="0" name=""/>
        <dsp:cNvSpPr/>
      </dsp:nvSpPr>
      <dsp:spPr>
        <a:xfrm>
          <a:off x="374332" y="75747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биофотоники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(К.А. Лукьянов)</a:t>
          </a:r>
        </a:p>
      </dsp:txBody>
      <dsp:txXfrm>
        <a:off x="374332" y="757470"/>
        <a:ext cx="5240655" cy="442800"/>
      </dsp:txXfrm>
    </dsp:sp>
    <dsp:sp modelId="{91D48C5B-5456-4752-B4DD-F8E35ABD1300}">
      <dsp:nvSpPr>
        <dsp:cNvPr id="0" name=""/>
        <dsp:cNvSpPr/>
      </dsp:nvSpPr>
      <dsp:spPr>
        <a:xfrm>
          <a:off x="0" y="1659270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4ABC7-45F0-430C-BCBB-3F5607470A17}">
      <dsp:nvSpPr>
        <dsp:cNvPr id="0" name=""/>
        <dsp:cNvSpPr/>
      </dsp:nvSpPr>
      <dsp:spPr>
        <a:xfrm>
          <a:off x="374332" y="143787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технологий (В.В. Белоусов)</a:t>
          </a:r>
        </a:p>
      </dsp:txBody>
      <dsp:txXfrm>
        <a:off x="374332" y="1437870"/>
        <a:ext cx="5240655" cy="442800"/>
      </dsp:txXfrm>
    </dsp:sp>
    <dsp:sp modelId="{A6C85D21-AD96-4BEB-B589-C3DBDC61174D}">
      <dsp:nvSpPr>
        <dsp:cNvPr id="0" name=""/>
        <dsp:cNvSpPr/>
      </dsp:nvSpPr>
      <dsp:spPr>
        <a:xfrm>
          <a:off x="0" y="2339670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24FB0D-09AF-492F-846E-8F09306486A3}">
      <dsp:nvSpPr>
        <dsp:cNvPr id="0" name=""/>
        <dsp:cNvSpPr/>
      </dsp:nvSpPr>
      <dsp:spPr>
        <a:xfrm>
          <a:off x="374332" y="211827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регуляторной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транскриптомики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(Т.Л.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Ажикина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2118270"/>
        <a:ext cx="5240655" cy="442800"/>
      </dsp:txXfrm>
    </dsp:sp>
    <dsp:sp modelId="{41CCDFCB-D914-4546-B9CD-25E217C62E6C}">
      <dsp:nvSpPr>
        <dsp:cNvPr id="0" name=""/>
        <dsp:cNvSpPr/>
      </dsp:nvSpPr>
      <dsp:spPr>
        <a:xfrm>
          <a:off x="0" y="3020070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5E68E4-1BAD-4667-B642-336DB336A002}">
      <dsp:nvSpPr>
        <dsp:cNvPr id="0" name=""/>
        <dsp:cNvSpPr/>
      </dsp:nvSpPr>
      <dsp:spPr>
        <a:xfrm>
          <a:off x="374332" y="279867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геномного анализа сигнальных систем клетки (А.А.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Буздин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2798670"/>
        <a:ext cx="5240655" cy="442800"/>
      </dsp:txXfrm>
    </dsp:sp>
    <dsp:sp modelId="{7BE1F66D-EB5A-440F-8E13-76D837A865C9}">
      <dsp:nvSpPr>
        <dsp:cNvPr id="0" name=""/>
        <dsp:cNvSpPr/>
      </dsp:nvSpPr>
      <dsp:spPr>
        <a:xfrm>
          <a:off x="0" y="3700470"/>
          <a:ext cx="74866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C3039-7B06-4BCC-A5A0-C38B6D762C53}">
      <dsp:nvSpPr>
        <dsp:cNvPr id="0" name=""/>
        <dsp:cNvSpPr/>
      </dsp:nvSpPr>
      <dsp:spPr>
        <a:xfrm>
          <a:off x="374332" y="3479070"/>
          <a:ext cx="5240655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генной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иммуноонкотерапии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(И.В.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Алексеенко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3479070"/>
        <a:ext cx="5240655" cy="4428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325358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59678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Лаборатория молекулярной </a:t>
          </a:r>
          <a:r>
            <a:rPr lang="ru-RU" sz="1400" kern="1200" dirty="0" err="1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токсинологии</a:t>
          </a:r>
          <a:r>
            <a:rPr lang="ru-RU" sz="1400" kern="12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 (Ю.Н. Уткин)</a:t>
          </a:r>
          <a:endParaRPr lang="ru-RU" sz="1400" kern="1200" dirty="0">
            <a:solidFill>
              <a:srgbClr val="FFFF00"/>
            </a:solidFill>
            <a:latin typeface="Cambria" panose="02040503050406030204" pitchFamily="18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74332" y="59678"/>
        <a:ext cx="5240655" cy="531360"/>
      </dsp:txXfrm>
    </dsp:sp>
    <dsp:sp modelId="{9BA54FCA-D62D-4416-9F1E-3B8A5943398B}">
      <dsp:nvSpPr>
        <dsp:cNvPr id="0" name=""/>
        <dsp:cNvSpPr/>
      </dsp:nvSpPr>
      <dsp:spPr>
        <a:xfrm>
          <a:off x="0" y="1141838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2B9765-65EC-49B3-8147-50EB2CFBC7C6}">
      <dsp:nvSpPr>
        <dsp:cNvPr id="0" name=""/>
        <dsp:cNvSpPr/>
      </dsp:nvSpPr>
      <dsp:spPr>
        <a:xfrm>
          <a:off x="374332" y="876158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Лаборатория </a:t>
          </a:r>
          <a:r>
            <a:rPr lang="ru-RU" sz="1400" kern="1200" dirty="0" err="1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лиганд-рецепторных</a:t>
          </a:r>
          <a:r>
            <a:rPr lang="ru-RU" sz="1400" kern="12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 взаимодействий (И.Е. </a:t>
          </a:r>
          <a:r>
            <a:rPr lang="ru-RU" sz="1400" kern="1200" dirty="0" err="1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Кашеверов</a:t>
          </a:r>
          <a:r>
            <a:rPr lang="ru-RU" sz="1400" kern="12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)</a:t>
          </a:r>
        </a:p>
      </dsp:txBody>
      <dsp:txXfrm>
        <a:off x="374332" y="876158"/>
        <a:ext cx="5240655" cy="531360"/>
      </dsp:txXfrm>
    </dsp:sp>
    <dsp:sp modelId="{79765830-FCB6-4F08-BC6C-7826B9A7DDD1}">
      <dsp:nvSpPr>
        <dsp:cNvPr id="0" name=""/>
        <dsp:cNvSpPr/>
      </dsp:nvSpPr>
      <dsp:spPr>
        <a:xfrm>
          <a:off x="0" y="1958318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160F1B-C04F-4D80-A0C5-BE15F15CB288}">
      <dsp:nvSpPr>
        <dsp:cNvPr id="0" name=""/>
        <dsp:cNvSpPr/>
      </dsp:nvSpPr>
      <dsp:spPr>
        <a:xfrm>
          <a:off x="374332" y="1692638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Лаборатория </a:t>
          </a:r>
          <a:r>
            <a:rPr lang="ru-RU" sz="1400" kern="1200" dirty="0" err="1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оксилипинов</a:t>
          </a:r>
          <a:r>
            <a:rPr lang="ru-RU" sz="1400" kern="1200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rPr>
            <a:t> (В.В. Безуглов)</a:t>
          </a:r>
        </a:p>
      </dsp:txBody>
      <dsp:txXfrm>
        <a:off x="374332" y="1692638"/>
        <a:ext cx="5240655" cy="53136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325358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59678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инженерии белка (Д.А. Долгих)</a:t>
          </a:r>
          <a:endParaRPr lang="ru-RU" sz="1400" kern="12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74332" y="59678"/>
        <a:ext cx="5240655" cy="531360"/>
      </dsp:txXfrm>
    </dsp:sp>
    <dsp:sp modelId="{C6977D32-431F-4BB0-97D2-39FE836F5135}">
      <dsp:nvSpPr>
        <dsp:cNvPr id="0" name=""/>
        <dsp:cNvSpPr/>
      </dsp:nvSpPr>
      <dsp:spPr>
        <a:xfrm>
          <a:off x="0" y="1141838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73D00F-E04D-4074-9319-A7FD58EDED4E}">
      <dsp:nvSpPr>
        <dsp:cNvPr id="0" name=""/>
        <dsp:cNvSpPr/>
      </dsp:nvSpPr>
      <dsp:spPr>
        <a:xfrm>
          <a:off x="374332" y="876158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биоинженерии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нейромодуляторов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и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нейрорецепторов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(Е.Н.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Люкманова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876158"/>
        <a:ext cx="5240655" cy="531360"/>
      </dsp:txXfrm>
    </dsp:sp>
    <dsp:sp modelId="{EE5F73E9-3C06-4160-8A0D-178D6E2317C5}">
      <dsp:nvSpPr>
        <dsp:cNvPr id="0" name=""/>
        <dsp:cNvSpPr/>
      </dsp:nvSpPr>
      <dsp:spPr>
        <a:xfrm>
          <a:off x="0" y="1958318"/>
          <a:ext cx="748665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E88FC5-1552-44FE-8C7F-E156421CA028}">
      <dsp:nvSpPr>
        <dsp:cNvPr id="0" name=""/>
        <dsp:cNvSpPr/>
      </dsp:nvSpPr>
      <dsp:spPr>
        <a:xfrm>
          <a:off x="374332" y="1692638"/>
          <a:ext cx="5240655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нанобиоинженерии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(О.В. Некрасова)</a:t>
          </a:r>
        </a:p>
      </dsp:txBody>
      <dsp:txXfrm>
        <a:off x="374332" y="1692638"/>
        <a:ext cx="5240655" cy="53136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57455"/>
          <a:ext cx="748665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6535"/>
          <a:ext cx="5240655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нейрорецепторов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и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нейрорегуляторов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(С.А. Козлов)</a:t>
          </a:r>
          <a:endParaRPr lang="ru-RU" sz="1400" kern="12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74332" y="6535"/>
        <a:ext cx="5240655" cy="501840"/>
      </dsp:txXfrm>
    </dsp:sp>
    <dsp:sp modelId="{F9FC0C5A-54EA-46BC-AD16-91FA1D1BA96B}">
      <dsp:nvSpPr>
        <dsp:cNvPr id="0" name=""/>
        <dsp:cNvSpPr/>
      </dsp:nvSpPr>
      <dsp:spPr>
        <a:xfrm>
          <a:off x="0" y="1028575"/>
          <a:ext cx="748665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51FA8C-D6F1-47A4-A1B8-D32985E2C2AF}">
      <dsp:nvSpPr>
        <dsp:cNvPr id="0" name=""/>
        <dsp:cNvSpPr/>
      </dsp:nvSpPr>
      <dsp:spPr>
        <a:xfrm>
          <a:off x="374332" y="777655"/>
          <a:ext cx="5240655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внесинаптической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передачи (А.В.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Семьянов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777655"/>
        <a:ext cx="5240655" cy="501840"/>
      </dsp:txXfrm>
    </dsp:sp>
    <dsp:sp modelId="{28B7A339-676F-4B5D-BCBE-C9D93226D9CC}">
      <dsp:nvSpPr>
        <dsp:cNvPr id="0" name=""/>
        <dsp:cNvSpPr/>
      </dsp:nvSpPr>
      <dsp:spPr>
        <a:xfrm>
          <a:off x="0" y="1799695"/>
          <a:ext cx="748665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3ACDD0-7E12-4AA8-8ADE-AA7AA36A85A2}">
      <dsp:nvSpPr>
        <dsp:cNvPr id="0" name=""/>
        <dsp:cNvSpPr/>
      </dsp:nvSpPr>
      <dsp:spPr>
        <a:xfrm>
          <a:off x="374332" y="1548775"/>
          <a:ext cx="5240655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синтетических вакцин (О.М.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Вольпина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1548775"/>
        <a:ext cx="5240655" cy="501840"/>
      </dsp:txXfrm>
    </dsp:sp>
    <dsp:sp modelId="{D7FF6AA7-D95F-4248-A886-9363948A6885}">
      <dsp:nvSpPr>
        <dsp:cNvPr id="0" name=""/>
        <dsp:cNvSpPr/>
      </dsp:nvSpPr>
      <dsp:spPr>
        <a:xfrm>
          <a:off x="0" y="2570815"/>
          <a:ext cx="748665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F2C1BA-56BB-4866-B481-DDDA5A8D5EC6}">
      <dsp:nvSpPr>
        <dsp:cNvPr id="0" name=""/>
        <dsp:cNvSpPr/>
      </dsp:nvSpPr>
      <dsp:spPr>
        <a:xfrm>
          <a:off x="374332" y="2319895"/>
          <a:ext cx="5240655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инструментов для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нейробиологии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(А.А. Василевский)</a:t>
          </a:r>
        </a:p>
      </dsp:txBody>
      <dsp:txXfrm>
        <a:off x="374332" y="2319895"/>
        <a:ext cx="5240655" cy="50184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50919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14759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диагностики (С.К.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Завриев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ru-RU" sz="1400" kern="12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74332" y="14759"/>
        <a:ext cx="5240655" cy="472320"/>
      </dsp:txXfrm>
    </dsp:sp>
    <dsp:sp modelId="{7A3FD135-8A95-46F2-AF02-894DD844F1EF}">
      <dsp:nvSpPr>
        <dsp:cNvPr id="0" name=""/>
        <dsp:cNvSpPr/>
      </dsp:nvSpPr>
      <dsp:spPr>
        <a:xfrm>
          <a:off x="0" y="976679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0342F-8B21-4CD0-A6A4-ACEA90DE6E86}">
      <dsp:nvSpPr>
        <dsp:cNvPr id="0" name=""/>
        <dsp:cNvSpPr/>
      </dsp:nvSpPr>
      <dsp:spPr>
        <a:xfrm>
          <a:off x="374332" y="740519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биоинженерии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(К.А. Мирошников)</a:t>
          </a:r>
        </a:p>
      </dsp:txBody>
      <dsp:txXfrm>
        <a:off x="374332" y="740519"/>
        <a:ext cx="5240655" cy="472320"/>
      </dsp:txXfrm>
    </dsp:sp>
    <dsp:sp modelId="{23AA4A75-F177-43C2-A61F-3EEB5E4F1865}">
      <dsp:nvSpPr>
        <dsp:cNvPr id="0" name=""/>
        <dsp:cNvSpPr/>
      </dsp:nvSpPr>
      <dsp:spPr>
        <a:xfrm>
          <a:off x="0" y="1702439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3FE91-D361-4ADF-AB0D-19E37A04743B}">
      <dsp:nvSpPr>
        <dsp:cNvPr id="0" name=""/>
        <dsp:cNvSpPr/>
      </dsp:nvSpPr>
      <dsp:spPr>
        <a:xfrm>
          <a:off x="374332" y="1466279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функциональной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геномики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и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протеомики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(М.Э.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Тальянский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1466279"/>
        <a:ext cx="5240655" cy="472320"/>
      </dsp:txXfrm>
    </dsp:sp>
    <dsp:sp modelId="{623F7968-3CA3-4F6C-B54E-4F8923F3E7C0}">
      <dsp:nvSpPr>
        <dsp:cNvPr id="0" name=""/>
        <dsp:cNvSpPr/>
      </dsp:nvSpPr>
      <dsp:spPr>
        <a:xfrm>
          <a:off x="0" y="2428199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5B2C7-038D-4377-87F1-5A86D25BA3F3}">
      <dsp:nvSpPr>
        <dsp:cNvPr id="0" name=""/>
        <dsp:cNvSpPr/>
      </dsp:nvSpPr>
      <dsp:spPr>
        <a:xfrm>
          <a:off x="374332" y="2192039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экспрессионных систем и модификации генома растений (С.В. Долгов)</a:t>
          </a:r>
        </a:p>
      </dsp:txBody>
      <dsp:txXfrm>
        <a:off x="374332" y="2192039"/>
        <a:ext cx="5240655" cy="472320"/>
      </dsp:txXfrm>
    </dsp:sp>
    <dsp:sp modelId="{21D36E04-54D9-4333-BBAC-3E514BFC2622}">
      <dsp:nvSpPr>
        <dsp:cNvPr id="0" name=""/>
        <dsp:cNvSpPr/>
      </dsp:nvSpPr>
      <dsp:spPr>
        <a:xfrm>
          <a:off x="0" y="3153959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1C51B3-8DDB-4E8F-8754-5389F72ABA8C}">
      <dsp:nvSpPr>
        <dsp:cNvPr id="0" name=""/>
        <dsp:cNvSpPr/>
      </dsp:nvSpPr>
      <dsp:spPr>
        <a:xfrm>
          <a:off x="374332" y="2917799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биотехнологии растений (Я.И. Бурьянов)</a:t>
          </a:r>
        </a:p>
      </dsp:txBody>
      <dsp:txXfrm>
        <a:off x="374332" y="2917799"/>
        <a:ext cx="5240655" cy="472320"/>
      </dsp:txXfrm>
    </dsp:sp>
    <dsp:sp modelId="{FC3E6FE8-AA7C-42D8-BA9B-74683405AB08}">
      <dsp:nvSpPr>
        <dsp:cNvPr id="0" name=""/>
        <dsp:cNvSpPr/>
      </dsp:nvSpPr>
      <dsp:spPr>
        <a:xfrm>
          <a:off x="0" y="3879719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B3FC83-3D8E-4E56-995F-12E92F80A385}">
      <dsp:nvSpPr>
        <dsp:cNvPr id="0" name=""/>
        <dsp:cNvSpPr/>
      </dsp:nvSpPr>
      <dsp:spPr>
        <a:xfrm>
          <a:off x="374332" y="3643559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лесной биотехнологии (К.А.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Шестибратов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3643559"/>
        <a:ext cx="5240655" cy="47232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327760"/>
          <a:ext cx="748665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3040"/>
          <a:ext cx="5240655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углеводов (Н.В. Бовин)</a:t>
          </a:r>
          <a:endParaRPr lang="ru-RU" sz="1400" kern="12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74332" y="3040"/>
        <a:ext cx="5240655" cy="649440"/>
      </dsp:txXfrm>
    </dsp:sp>
    <dsp:sp modelId="{64C74EAB-D0AD-4C85-A353-B2CF1F3A10DD}">
      <dsp:nvSpPr>
        <dsp:cNvPr id="0" name=""/>
        <dsp:cNvSpPr/>
      </dsp:nvSpPr>
      <dsp:spPr>
        <a:xfrm>
          <a:off x="0" y="1325680"/>
          <a:ext cx="748665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56F881-87B3-401A-AAEA-2E8978EE8CB8}">
      <dsp:nvSpPr>
        <dsp:cNvPr id="0" name=""/>
        <dsp:cNvSpPr/>
      </dsp:nvSpPr>
      <dsp:spPr>
        <a:xfrm>
          <a:off x="374332" y="1000960"/>
          <a:ext cx="5240655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липидов (Е.Л.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Водовозова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1000960"/>
        <a:ext cx="5240655" cy="64944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233440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26800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метаболических путей (И.В. Ямпольский)</a:t>
          </a:r>
          <a:endParaRPr lang="ru-RU" sz="1400" kern="12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74332" y="26800"/>
        <a:ext cx="5240655" cy="413280"/>
      </dsp:txXfrm>
    </dsp:sp>
    <dsp:sp modelId="{5B53515E-C222-45AA-8245-46C72BD3F1A4}">
      <dsp:nvSpPr>
        <dsp:cNvPr id="0" name=""/>
        <dsp:cNvSpPr/>
      </dsp:nvSpPr>
      <dsp:spPr>
        <a:xfrm>
          <a:off x="0" y="868480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1D0786-6317-4C28-9FE6-3BBECB5B73AF}">
      <dsp:nvSpPr>
        <dsp:cNvPr id="0" name=""/>
        <dsp:cNvSpPr/>
      </dsp:nvSpPr>
      <dsp:spPr>
        <a:xfrm>
          <a:off x="374332" y="661840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химии гетероциклических соединений (М.С. Баранов)</a:t>
          </a:r>
        </a:p>
      </dsp:txBody>
      <dsp:txXfrm>
        <a:off x="374332" y="661840"/>
        <a:ext cx="5240655" cy="413280"/>
      </dsp:txXfrm>
    </dsp:sp>
    <dsp:sp modelId="{3DF93F3B-5E98-4407-87B7-6A9C652CB179}">
      <dsp:nvSpPr>
        <dsp:cNvPr id="0" name=""/>
        <dsp:cNvSpPr/>
      </dsp:nvSpPr>
      <dsp:spPr>
        <a:xfrm>
          <a:off x="0" y="1503520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846F1C-0A3C-4D2A-87EF-8A5A967B88D1}">
      <dsp:nvSpPr>
        <dsp:cNvPr id="0" name=""/>
        <dsp:cNvSpPr/>
      </dsp:nvSpPr>
      <dsp:spPr>
        <a:xfrm>
          <a:off x="374332" y="1296880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синтетической биологии (К.С. Саркисян)</a:t>
          </a:r>
        </a:p>
      </dsp:txBody>
      <dsp:txXfrm>
        <a:off x="374332" y="1296880"/>
        <a:ext cx="5240655" cy="41328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174040"/>
          <a:ext cx="7486650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55960"/>
          <a:ext cx="5240655" cy="236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биофизики (В.А Олейников)</a:t>
          </a:r>
          <a:endParaRPr lang="ru-RU" sz="1400" kern="12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74332" y="55960"/>
        <a:ext cx="5240655" cy="236160"/>
      </dsp:txXfrm>
    </dsp:sp>
    <dsp:sp modelId="{C1B53179-C3F0-41BC-8D05-5D71EAF1E65F}">
      <dsp:nvSpPr>
        <dsp:cNvPr id="0" name=""/>
        <dsp:cNvSpPr/>
      </dsp:nvSpPr>
      <dsp:spPr>
        <a:xfrm>
          <a:off x="0" y="536920"/>
          <a:ext cx="7486650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CA128B-42C6-4B04-A31E-5F2242E6A649}">
      <dsp:nvSpPr>
        <dsp:cNvPr id="0" name=""/>
        <dsp:cNvSpPr/>
      </dsp:nvSpPr>
      <dsp:spPr>
        <a:xfrm>
          <a:off x="374332" y="418840"/>
          <a:ext cx="5240655" cy="236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полимеров для биологии (В.П. Зубов)</a:t>
          </a:r>
        </a:p>
      </dsp:txBody>
      <dsp:txXfrm>
        <a:off x="374332" y="418840"/>
        <a:ext cx="5240655" cy="236160"/>
      </dsp:txXfrm>
    </dsp:sp>
    <dsp:sp modelId="{6DF0CB2F-8037-4F3C-891B-25BA9051FB2E}">
      <dsp:nvSpPr>
        <dsp:cNvPr id="0" name=""/>
        <dsp:cNvSpPr/>
      </dsp:nvSpPr>
      <dsp:spPr>
        <a:xfrm>
          <a:off x="0" y="899800"/>
          <a:ext cx="7486650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191CD5-105F-4526-B20A-966363887751}">
      <dsp:nvSpPr>
        <dsp:cNvPr id="0" name=""/>
        <dsp:cNvSpPr/>
      </dsp:nvSpPr>
      <dsp:spPr>
        <a:xfrm>
          <a:off x="374332" y="781720"/>
          <a:ext cx="5240655" cy="236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иммунохимии (А.Ф. Бровко)</a:t>
          </a:r>
        </a:p>
      </dsp:txBody>
      <dsp:txXfrm>
        <a:off x="374332" y="781720"/>
        <a:ext cx="5240655" cy="236160"/>
      </dsp:txXfrm>
    </dsp:sp>
    <dsp:sp modelId="{993B8C69-B569-472D-A132-7D35B45B58F6}">
      <dsp:nvSpPr>
        <dsp:cNvPr id="0" name=""/>
        <dsp:cNvSpPr/>
      </dsp:nvSpPr>
      <dsp:spPr>
        <a:xfrm>
          <a:off x="0" y="1262680"/>
          <a:ext cx="7486650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808DD7-D54A-4C43-8517-F97B379BEEE5}">
      <dsp:nvSpPr>
        <dsp:cNvPr id="0" name=""/>
        <dsp:cNvSpPr/>
      </dsp:nvSpPr>
      <dsp:spPr>
        <a:xfrm>
          <a:off x="374332" y="1144600"/>
          <a:ext cx="5240655" cy="236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биомедицинских материалов (Е.А.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Марквичева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1144600"/>
        <a:ext cx="5240655" cy="236160"/>
      </dsp:txXfrm>
    </dsp:sp>
    <dsp:sp modelId="{D7BA760F-D0FF-4D92-B199-3C77EF64FD9A}">
      <dsp:nvSpPr>
        <dsp:cNvPr id="0" name=""/>
        <dsp:cNvSpPr/>
      </dsp:nvSpPr>
      <dsp:spPr>
        <a:xfrm>
          <a:off x="0" y="1625560"/>
          <a:ext cx="7486650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2D1FC-1394-42FE-ACA5-DD4C201DA7E4}">
      <dsp:nvSpPr>
        <dsp:cNvPr id="0" name=""/>
        <dsp:cNvSpPr/>
      </dsp:nvSpPr>
      <dsp:spPr>
        <a:xfrm>
          <a:off x="374332" y="1507480"/>
          <a:ext cx="5240655" cy="236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молекулярной экологии (О.Е. Трубецкая)</a:t>
          </a:r>
        </a:p>
      </dsp:txBody>
      <dsp:txXfrm>
        <a:off x="374332" y="1507480"/>
        <a:ext cx="5240655" cy="23616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312608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76448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методов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иммуносеквенирования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(Д.М. Чудаков)</a:t>
          </a:r>
          <a:endParaRPr lang="ru-RU" sz="1400" kern="12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74332" y="76448"/>
        <a:ext cx="5240655" cy="472320"/>
      </dsp:txXfrm>
    </dsp:sp>
    <dsp:sp modelId="{44D320F3-5806-4EB3-B63A-BB7B3EEC17EB}">
      <dsp:nvSpPr>
        <dsp:cNvPr id="0" name=""/>
        <dsp:cNvSpPr/>
      </dsp:nvSpPr>
      <dsp:spPr>
        <a:xfrm>
          <a:off x="0" y="1038368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D372D-5525-4613-9001-21FFCC2E1C1F}">
      <dsp:nvSpPr>
        <dsp:cNvPr id="0" name=""/>
        <dsp:cNvSpPr/>
      </dsp:nvSpPr>
      <dsp:spPr>
        <a:xfrm>
          <a:off x="374332" y="802208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сравнительной и функциональной геномики (Ю.Б. Лебедев)</a:t>
          </a:r>
        </a:p>
      </dsp:txBody>
      <dsp:txXfrm>
        <a:off x="374332" y="802208"/>
        <a:ext cx="5240655" cy="472320"/>
      </dsp:txXfrm>
    </dsp:sp>
    <dsp:sp modelId="{3AC4AFCF-76A3-4A13-A5B4-D453DCEA7810}">
      <dsp:nvSpPr>
        <dsp:cNvPr id="0" name=""/>
        <dsp:cNvSpPr/>
      </dsp:nvSpPr>
      <dsp:spPr>
        <a:xfrm>
          <a:off x="0" y="1764128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E20019-269B-4A93-9F1A-D5B806558E64}">
      <dsp:nvSpPr>
        <dsp:cNvPr id="0" name=""/>
        <dsp:cNvSpPr/>
      </dsp:nvSpPr>
      <dsp:spPr>
        <a:xfrm>
          <a:off x="374332" y="1527968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структурной организации Т-клеточного иммунитета (О.В.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Британова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1527968"/>
        <a:ext cx="5240655" cy="472320"/>
      </dsp:txXfrm>
    </dsp:sp>
    <dsp:sp modelId="{B0740DBE-9041-4B4F-953A-98EFD50659B8}">
      <dsp:nvSpPr>
        <dsp:cNvPr id="0" name=""/>
        <dsp:cNvSpPr/>
      </dsp:nvSpPr>
      <dsp:spPr>
        <a:xfrm>
          <a:off x="0" y="2489888"/>
          <a:ext cx="748665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B7F90-163D-4D93-9445-4A1630965DF8}">
      <dsp:nvSpPr>
        <dsp:cNvPr id="0" name=""/>
        <dsp:cNvSpPr/>
      </dsp:nvSpPr>
      <dsp:spPr>
        <a:xfrm>
          <a:off x="374332" y="2253728"/>
          <a:ext cx="5240655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алгоритмов 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иммуносеквенирования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(М.А. Шугай)</a:t>
          </a:r>
        </a:p>
      </dsp:txBody>
      <dsp:txXfrm>
        <a:off x="374332" y="2253728"/>
        <a:ext cx="5240655" cy="47232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DD5EF1-B91C-42A4-AA90-BD36E38D37C0}">
      <dsp:nvSpPr>
        <dsp:cNvPr id="0" name=""/>
        <dsp:cNvSpPr/>
      </dsp:nvSpPr>
      <dsp:spPr>
        <a:xfrm>
          <a:off x="0" y="344013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A745D-F1F6-4C28-B7F7-F338DE632BC8}">
      <dsp:nvSpPr>
        <dsp:cNvPr id="0" name=""/>
        <dsp:cNvSpPr/>
      </dsp:nvSpPr>
      <dsp:spPr>
        <a:xfrm>
          <a:off x="374332" y="137373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онкологии (О.А. Донцова)</a:t>
          </a:r>
          <a:endParaRPr lang="ru-RU" sz="1400" kern="1200" dirty="0">
            <a:solidFill>
              <a:srgbClr val="FFFF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>
        <a:off x="374332" y="137373"/>
        <a:ext cx="5240655" cy="413280"/>
      </dsp:txXfrm>
    </dsp:sp>
    <dsp:sp modelId="{8F52B7C8-7164-4182-AB40-37816150F293}">
      <dsp:nvSpPr>
        <dsp:cNvPr id="0" name=""/>
        <dsp:cNvSpPr/>
      </dsp:nvSpPr>
      <dsp:spPr>
        <a:xfrm>
          <a:off x="0" y="979053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B74003-B315-493F-90BA-85B069A6DFFB}">
      <dsp:nvSpPr>
        <dsp:cNvPr id="0" name=""/>
        <dsp:cNvSpPr/>
      </dsp:nvSpPr>
      <dsp:spPr>
        <a:xfrm>
          <a:off x="374332" y="772413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молекулярного дизайна и синтеза (В.А. Коршун)</a:t>
          </a:r>
        </a:p>
      </dsp:txBody>
      <dsp:txXfrm>
        <a:off x="374332" y="772413"/>
        <a:ext cx="5240655" cy="413280"/>
      </dsp:txXfrm>
    </dsp:sp>
    <dsp:sp modelId="{4A7E2A41-EBF1-478B-9188-8147475E8FF6}">
      <dsp:nvSpPr>
        <dsp:cNvPr id="0" name=""/>
        <dsp:cNvSpPr/>
      </dsp:nvSpPr>
      <dsp:spPr>
        <a:xfrm>
          <a:off x="0" y="1614093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256D95-CDF4-47DA-8A43-8ED5219FB6D0}">
      <dsp:nvSpPr>
        <dsp:cNvPr id="0" name=""/>
        <dsp:cNvSpPr/>
      </dsp:nvSpPr>
      <dsp:spPr>
        <a:xfrm>
          <a:off x="374332" y="1407453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механизмов генной экспрессии (Г.В.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Шпаковский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1407453"/>
        <a:ext cx="5240655" cy="413280"/>
      </dsp:txXfrm>
    </dsp:sp>
    <dsp:sp modelId="{184E8865-E8C5-4DCD-B3D2-1E6FF27D373F}">
      <dsp:nvSpPr>
        <dsp:cNvPr id="0" name=""/>
        <dsp:cNvSpPr/>
      </dsp:nvSpPr>
      <dsp:spPr>
        <a:xfrm>
          <a:off x="0" y="2249133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2B6C58-1FFC-46D0-9467-A7E990526686}">
      <dsp:nvSpPr>
        <dsp:cNvPr id="0" name=""/>
        <dsp:cNvSpPr/>
      </dsp:nvSpPr>
      <dsp:spPr>
        <a:xfrm>
          <a:off x="374332" y="2042494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функциональной организации клеточного ядра (О.В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Зацепина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2042494"/>
        <a:ext cx="5240655" cy="413280"/>
      </dsp:txXfrm>
    </dsp:sp>
    <dsp:sp modelId="{D939E70C-5046-494D-BEA9-406D5F03E1B7}">
      <dsp:nvSpPr>
        <dsp:cNvPr id="0" name=""/>
        <dsp:cNvSpPr/>
      </dsp:nvSpPr>
      <dsp:spPr>
        <a:xfrm>
          <a:off x="0" y="2884173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5C21B-0710-41DE-9379-6201CC30E4E3}">
      <dsp:nvSpPr>
        <dsp:cNvPr id="0" name=""/>
        <dsp:cNvSpPr/>
      </dsp:nvSpPr>
      <dsp:spPr>
        <a:xfrm>
          <a:off x="374332" y="2677533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мембранных и биоэнергетических систем (М.И.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Шахпаронов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2677533"/>
        <a:ext cx="5240655" cy="413280"/>
      </dsp:txXfrm>
    </dsp:sp>
    <dsp:sp modelId="{C198E6AF-51BC-4ABC-B410-24F2C2A825A0}">
      <dsp:nvSpPr>
        <dsp:cNvPr id="0" name=""/>
        <dsp:cNvSpPr/>
      </dsp:nvSpPr>
      <dsp:spPr>
        <a:xfrm>
          <a:off x="0" y="3519214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9C73BC-6AC6-40AE-A06E-82EEAF13FC93}">
      <dsp:nvSpPr>
        <dsp:cNvPr id="0" name=""/>
        <dsp:cNvSpPr/>
      </dsp:nvSpPr>
      <dsp:spPr>
        <a:xfrm>
          <a:off x="374332" y="3312574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молекулярных инструментов для исследования живых систем (А.В. </a:t>
          </a:r>
          <a:r>
            <a:rPr lang="ru-RU" sz="1400" kern="1200" dirty="0" err="1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Аралов</a:t>
          </a: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74332" y="3312574"/>
        <a:ext cx="5240655" cy="413280"/>
      </dsp:txXfrm>
    </dsp:sp>
    <dsp:sp modelId="{637BBBCF-F388-424D-84E8-54969D013812}">
      <dsp:nvSpPr>
        <dsp:cNvPr id="0" name=""/>
        <dsp:cNvSpPr/>
      </dsp:nvSpPr>
      <dsp:spPr>
        <a:xfrm>
          <a:off x="0" y="4154254"/>
          <a:ext cx="74866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2666D-4960-44EA-892F-E07758A0C22B}">
      <dsp:nvSpPr>
        <dsp:cNvPr id="0" name=""/>
        <dsp:cNvSpPr/>
      </dsp:nvSpPr>
      <dsp:spPr>
        <a:xfrm>
          <a:off x="374332" y="3947613"/>
          <a:ext cx="5240655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84" tIns="0" rIns="1980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400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электронной микроскопии (Е.А. Образцова)</a:t>
          </a:r>
        </a:p>
      </dsp:txBody>
      <dsp:txXfrm>
        <a:off x="374332" y="3947613"/>
        <a:ext cx="5240655" cy="413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097377B-7A80-4695-9311-7480A96BA5C2}" type="datetime1">
              <a:rPr lang="ru-RU" smtClean="0"/>
              <a:pPr algn="r" rtl="0"/>
              <a:t>30.09.2018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AA1E4E1-DF6A-45D0-AB14-6A9A0B144578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7572375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4" y="4511785"/>
            <a:ext cx="7572376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C522B8D-815E-429C-9EC2-505CEC215084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93334" y="0"/>
            <a:ext cx="1310643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9756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8D2BC5-0E5D-4645-A815-DFCA1A04B5A6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6876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1"/>
            <a:ext cx="9144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1"/>
            <a:ext cx="9144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4300538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5" y="4511785"/>
            <a:ext cx="4300538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94410" y="0"/>
            <a:ext cx="1310643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5235798" y="1310656"/>
            <a:ext cx="3908203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9258300" y="0"/>
            <a:ext cx="97155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825" b="1" i="1" dirty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900" b="1" i="1" dirty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900" i="1" dirty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</a:p>
        </p:txBody>
      </p:sp>
    </p:spTree>
    <p:extLst>
      <p:ext uri="{BB962C8B-B14F-4D97-AF65-F5344CB8AC3E}">
        <p14:creationId xmlns:p14="http://schemas.microsoft.com/office/powerpoint/2010/main" xmlns="" val="2673943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1"/>
            <a:ext cx="9144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350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75" y="2971806"/>
            <a:ext cx="7553324" cy="1684150"/>
          </a:xfrm>
        </p:spPr>
        <p:txBody>
          <a:bodyPr rtlCol="0" anchor="ctr">
            <a:normAutofit/>
          </a:bodyPr>
          <a:lstStyle>
            <a:lvl1pPr algn="l" rtl="0">
              <a:defRPr sz="33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8675" y="4655956"/>
            <a:ext cx="7553324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 algn="l" rtl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l" rtl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3049B1-F681-4AF5-B948-A3B940E9215A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410" y="0"/>
            <a:ext cx="1337391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2678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8675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071334-89C1-48F8-8089-E3D6AA3BB79C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27791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8675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4583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4583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DCDF3F-3D72-4F56-93A1-9DDD55AB6452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7101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11A32-C44A-4E32-8FFB-D057369B4F61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58111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5ECC2E-6DAB-4717-9C53-38589639C202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241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24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1386" y="1600200"/>
            <a:ext cx="4083939" cy="4572001"/>
          </a:xfrm>
        </p:spPr>
        <p:txBody>
          <a:bodyPr rtlCol="0">
            <a:normAutofit/>
          </a:bodyPr>
          <a:lstStyle>
            <a:lvl1pPr algn="l" rtl="0">
              <a:defRPr sz="1500"/>
            </a:lvl1pPr>
            <a:lvl2pPr algn="l" rtl="0">
              <a:defRPr sz="1200"/>
            </a:lvl2pPr>
            <a:lvl3pPr algn="l" rtl="0">
              <a:defRPr sz="1200"/>
            </a:lvl3pPr>
            <a:lvl4pPr algn="l" rtl="0">
              <a:defRPr sz="1050"/>
            </a:lvl4pPr>
            <a:lvl5pPr algn="l" rtl="0">
              <a:defRPr sz="1050"/>
            </a:lvl5pPr>
            <a:lvl6pPr algn="l" rtl="0">
              <a:defRPr sz="1050"/>
            </a:lvl6pPr>
            <a:lvl7pPr algn="l" rtl="0">
              <a:defRPr sz="1050"/>
            </a:lvl7pPr>
            <a:lvl8pPr algn="l" rtl="0">
              <a:defRPr sz="1050"/>
            </a:lvl8pPr>
            <a:lvl9pPr algn="l" rtl="0">
              <a:defRPr sz="105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3288411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C0002A-E6EF-4378-B5A3-22E20EA855B1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69764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24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491003" y="1600200"/>
            <a:ext cx="4823184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1500"/>
            </a:lvl1pPr>
            <a:lvl2pPr marL="342900" indent="0" algn="l" rtl="0">
              <a:buNone/>
              <a:defRPr sz="2100"/>
            </a:lvl2pPr>
            <a:lvl3pPr marL="685800" indent="0" algn="l" rtl="0">
              <a:buNone/>
              <a:defRPr sz="1800"/>
            </a:lvl3pPr>
            <a:lvl4pPr marL="1028700" indent="0" algn="l" rtl="0">
              <a:buNone/>
              <a:defRPr sz="1500"/>
            </a:lvl4pPr>
            <a:lvl5pPr marL="1371600" indent="0" algn="l" rtl="0">
              <a:buNone/>
              <a:defRPr sz="1500"/>
            </a:lvl5pPr>
            <a:lvl6pPr marL="1714500" indent="0" algn="l" rtl="0">
              <a:buNone/>
              <a:defRPr sz="1500"/>
            </a:lvl6pPr>
            <a:lvl7pPr marL="2057400" indent="0" algn="l" rtl="0">
              <a:buNone/>
              <a:defRPr sz="1500"/>
            </a:lvl7pPr>
            <a:lvl8pPr marL="2400300" indent="0" algn="l" rtl="0">
              <a:buNone/>
              <a:defRPr sz="1500"/>
            </a:lvl8pPr>
            <a:lvl9pPr marL="2743200" indent="0" algn="l" rtl="0">
              <a:buNone/>
              <a:defRPr sz="15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2547747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E4BC3-C763-48AA-8280-ACE59646066A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69637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D72474-459C-42C4-A0ED-A9AD89867D22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20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29450" y="365125"/>
            <a:ext cx="1285875" cy="5811838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28675" y="365125"/>
            <a:ext cx="6074172" cy="5811838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/>
              <a:t>09.10.2016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4181447" y="3239394"/>
            <a:ext cx="5632704" cy="63302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4592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Shape 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8" name="Shape 2418"/>
          <p:cNvSpPr txBox="1">
            <a:spLocks noGrp="1"/>
          </p:cNvSpPr>
          <p:nvPr>
            <p:ph type="title"/>
          </p:nvPr>
        </p:nvSpPr>
        <p:spPr>
          <a:xfrm>
            <a:off x="866216" y="1063416"/>
            <a:ext cx="6619244" cy="137975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19" name="Shape 2419"/>
          <p:cNvSpPr txBox="1">
            <a:spLocks noGrp="1"/>
          </p:cNvSpPr>
          <p:nvPr>
            <p:ph type="body" idx="1"/>
          </p:nvPr>
        </p:nvSpPr>
        <p:spPr>
          <a:xfrm>
            <a:off x="866216" y="3543300"/>
            <a:ext cx="6619244" cy="247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20" name="Shape 2420"/>
          <p:cNvSpPr txBox="1">
            <a:spLocks noGrp="1"/>
          </p:cNvSpPr>
          <p:nvPr>
            <p:ph type="dt" idx="10"/>
          </p:nvPr>
        </p:nvSpPr>
        <p:spPr>
          <a:xfrm>
            <a:off x="7988300" y="6394450"/>
            <a:ext cx="742949" cy="304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A408"/>
              </a:buClr>
              <a:buFont typeface="Calibri"/>
              <a:buNone/>
              <a:defRPr sz="1000" b="1" i="0" u="none" strike="noStrike" cap="none">
                <a:solidFill>
                  <a:srgbClr val="F5A4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1" name="Shape 2421"/>
          <p:cNvSpPr txBox="1">
            <a:spLocks noGrp="1"/>
          </p:cNvSpPr>
          <p:nvPr>
            <p:ph type="ftr" idx="11"/>
          </p:nvPr>
        </p:nvSpPr>
        <p:spPr>
          <a:xfrm>
            <a:off x="420687" y="6391275"/>
            <a:ext cx="2895600" cy="304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2" name="Shape 2422"/>
          <p:cNvSpPr txBox="1">
            <a:spLocks noGrp="1"/>
          </p:cNvSpPr>
          <p:nvPr>
            <p:ph type="sldNum" idx="12"/>
          </p:nvPr>
        </p:nvSpPr>
        <p:spPr>
          <a:xfrm>
            <a:off x="7764460" y="295275"/>
            <a:ext cx="628648" cy="76834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en-US"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64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828675" y="76200"/>
            <a:ext cx="748551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748665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  <a:p>
            <a:pPr lvl="5" rtl="0"/>
            <a:r>
              <a:rPr lang="ru-RU" dirty="0"/>
              <a:t>Шестой уровень</a:t>
            </a:r>
          </a:p>
          <a:p>
            <a:pPr lvl="6" rtl="0"/>
            <a:r>
              <a:rPr lang="ru-RU" dirty="0"/>
              <a:t>Седьмой уровень</a:t>
            </a:r>
          </a:p>
          <a:p>
            <a:pPr lvl="7" rtl="0"/>
            <a:r>
              <a:rPr lang="ru-RU" dirty="0"/>
              <a:t>Восьмой уровень</a:t>
            </a:r>
          </a:p>
          <a:p>
            <a:pPr lvl="8" rtl="0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8675" y="6356352"/>
            <a:ext cx="13721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A42E0B6C-3F58-4527-A133-F91FB65EBC2F}" type="datetime1">
              <a:rPr lang="ru-RU" smtClean="0"/>
              <a:pPr/>
              <a:t>30.09.2018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0844" y="6356350"/>
            <a:ext cx="474231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42587" y="6356352"/>
            <a:ext cx="1371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827532" y="1219202"/>
            <a:ext cx="7488936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135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22" userDrawn="1">
          <p15:clr>
            <a:srgbClr val="F26B43"/>
          </p15:clr>
        </p15:guide>
        <p15:guide id="2" pos="5238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61507" y="2576321"/>
            <a:ext cx="4537947" cy="1664768"/>
          </a:xfrm>
        </p:spPr>
        <p:txBody>
          <a:bodyPr rtlCol="0" anchor="ctr">
            <a:normAutofit/>
          </a:bodyPr>
          <a:lstStyle/>
          <a:p>
            <a:pPr rtl="0"/>
            <a:r>
              <a:rPr lang="ru-RU" sz="2400" b="1" dirty="0">
                <a:solidFill>
                  <a:schemeClr val="tx2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О ЗАДАЧАХ И ПЕРСПЕКТИВАХ РАЗВИТИЯ ИНСТИТУТА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61507" y="4533050"/>
            <a:ext cx="4746441" cy="955565"/>
          </a:xfrm>
        </p:spPr>
        <p:txBody>
          <a:bodyPr rtlCol="0">
            <a:normAutofit/>
          </a:bodyPr>
          <a:lstStyle/>
          <a:p>
            <a:pPr rtl="0"/>
            <a:r>
              <a:rPr lang="ru-RU" sz="2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А.Г. </a:t>
            </a:r>
            <a:r>
              <a:rPr lang="ru-RU" sz="2400" b="1" dirty="0" err="1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Габибов</a:t>
            </a:r>
            <a:r>
              <a:rPr lang="ru-RU" sz="24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6B3864D-BF22-4F29-9E69-4885B4E78E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16" r="8716"/>
          <a:stretch>
            <a:fillRect/>
          </a:stretch>
        </p:blipFill>
        <p:spPr/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034401B-0741-448F-A5A3-5D2B44340296}"/>
              </a:ext>
            </a:extLst>
          </p:cNvPr>
          <p:cNvSpPr/>
          <p:nvPr/>
        </p:nvSpPr>
        <p:spPr>
          <a:xfrm>
            <a:off x="1939159" y="67759"/>
            <a:ext cx="7047186" cy="1035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  <a:spcBef>
                <a:spcPts val="600"/>
              </a:spcBef>
              <a:defRPr/>
            </a:pP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ФЕДЕРАЛЬНОЕ АГЕНТСТВО НАУЧНЫХ ОРГАНИЗАЦИЙ РОССИЙСКОЙ ФЕДЕРАЦИИ</a:t>
            </a:r>
            <a:b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spc="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>ИНСТИТУТ БИООРГАНИЧЕСКОЙ ХИМИИ </a:t>
            </a:r>
            <a:r>
              <a:rPr lang="ru-RU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/>
            </a:r>
            <a:br>
              <a:rPr lang="ru-RU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>им. академиков М.М.</a:t>
            </a:r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> </a:t>
            </a:r>
            <a:r>
              <a:rPr lang="ru-RU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>Шемякина и Ю.А. Овчинникова</a:t>
            </a:r>
            <a:r>
              <a:rPr lang="ru-RU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/>
            </a:r>
            <a:br>
              <a:rPr lang="ru-RU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</a:p>
        </p:txBody>
      </p:sp>
      <p:pic>
        <p:nvPicPr>
          <p:cNvPr id="11" name="Рисунок 10" descr="Эмблема ИБХ РАН">
            <a:extLst>
              <a:ext uri="{FF2B5EF4-FFF2-40B4-BE49-F238E27FC236}">
                <a16:creationId xmlns:a16="http://schemas.microsoft.com/office/drawing/2014/main" xmlns="" id="{6D27A06E-C345-4194-BC8D-4B8EEBB4D492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2122" y="89316"/>
            <a:ext cx="637037" cy="143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52133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ОТДЕЛЫ ИБХ РАН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AD5550BA-ADB0-498A-BD14-2760B56C5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1430448"/>
            <a:ext cx="7486650" cy="5351352"/>
          </a:xfrm>
        </p:spPr>
        <p:txBody>
          <a:bodyPr>
            <a:normAutofit fontScale="92500" lnSpcReduction="20000"/>
          </a:bodyPr>
          <a:lstStyle/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пептидно-белковых технологии (В.Т. Иванов)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иммунологии (Р.В. Петров)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структурной биологии (А.С. Арсеньев)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Отел геномики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постгеномных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технологий (С. А. Лукьянов)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молекулярной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нейроиммунной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сигнализации (В.И.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Цетлин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биоинженерии (М.П. Кирпичников)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молекулярной нейробиологии (А.В.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Семьянов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молекулярной биологии и биотехнологии растений (С.К.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Завриев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химической биологии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гликанов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и липидов (Н.В. Бовин)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биомолекулярной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химии (И.В. Ямпольский)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биоматериалов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бионанотехнологий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(В.А. Олейников)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геномики адаптивного иммунитета (Д.М. Чудаков)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«Учебно-научный центр» (Т.В. Овчинникова)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Отдел функционирования живых систем (О.А. Донцова)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биоинженерии ФИБХ (А.И. Мирошников)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РЕДОКСБИОЛОГИИ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ОТДЕЛ БИОТЕХНОЛОГИИ</a:t>
            </a:r>
          </a:p>
          <a:p>
            <a:pPr marL="2057400" lvl="6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sz="15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Лаборатория изотопных методов анализа (Ю.С. Скоблов)</a:t>
            </a:r>
          </a:p>
          <a:p>
            <a:pPr marL="2057400" lvl="6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sz="15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Лаборатория биотехнологии (А.И. Мирошников)</a:t>
            </a:r>
          </a:p>
          <a:p>
            <a:pPr marL="2057400" lvl="6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sz="15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Лаборатория молекулярных основ эмбриогенеза (А.Г. Зарайский)</a:t>
            </a:r>
          </a:p>
          <a:p>
            <a:pPr marL="2057400" lvl="6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ru-RU" sz="15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Группа кросс-сшивающих ферментов (Н.Б. Пестов)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88CD309-35E1-40FD-A072-BABA20FBD45F}"/>
              </a:ext>
            </a:extLst>
          </p:cNvPr>
          <p:cNvSpPr/>
          <p:nvPr/>
        </p:nvSpPr>
        <p:spPr>
          <a:xfrm>
            <a:off x="5622202" y="1430448"/>
            <a:ext cx="3340729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15 отделов включают </a:t>
            </a:r>
            <a:r>
              <a:rPr lang="ru-RU" sz="2000" b="1" cap="none" spc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000" b="1" cap="none" spc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cap="none" spc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58 </a:t>
            </a:r>
            <a:r>
              <a:rPr lang="ru-RU" sz="20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лабораторий и групп</a:t>
            </a:r>
          </a:p>
        </p:txBody>
      </p:sp>
    </p:spTree>
    <p:extLst>
      <p:ext uri="{BB962C8B-B14F-4D97-AF65-F5344CB8AC3E}">
        <p14:creationId xmlns:p14="http://schemas.microsoft.com/office/powerpoint/2010/main" xmlns="" val="1654255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ЗАДАЧИ РЕСТРУКТУРИЗАЦИИ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AD5550BA-ADB0-498A-BD14-2760B56C5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37" y="1946496"/>
            <a:ext cx="7486650" cy="395636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Спектр научных направлений ИБХ РАН практически перекрывает </a:t>
            </a:r>
            <a:b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все возможные точки роста наук о жизни. </a:t>
            </a:r>
            <a:b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Новая структура позволила объединить усилия ИБХ РАН и ФИБХ </a:t>
            </a:r>
            <a:b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на основных направлениях исследований.</a:t>
            </a:r>
          </a:p>
          <a:p>
            <a:pPr marL="0" indent="-3240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</a:pPr>
            <a:endParaRPr lang="ru-RU" sz="15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60000" indent="-360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0033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Отделы должны стать самостоятельными единицами, практически </a:t>
            </a:r>
            <a:br>
              <a:rPr lang="ru-RU" sz="1600" dirty="0">
                <a:solidFill>
                  <a:srgbClr val="0033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1600" dirty="0">
                <a:solidFill>
                  <a:srgbClr val="0033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«мини-институтами» с отдельным самостоятельным финансированием. </a:t>
            </a:r>
            <a:br>
              <a:rPr lang="ru-RU" sz="1600" dirty="0">
                <a:solidFill>
                  <a:srgbClr val="0033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1600" dirty="0">
                <a:solidFill>
                  <a:srgbClr val="0033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Внутри отделов допускается свободное маневрирование ставками </a:t>
            </a:r>
            <a:br>
              <a:rPr lang="ru-RU" sz="1600" dirty="0">
                <a:solidFill>
                  <a:srgbClr val="0033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1600" dirty="0">
                <a:solidFill>
                  <a:srgbClr val="0033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и площадями в целях наиболее оптимального использования ресурсов.</a:t>
            </a:r>
          </a:p>
          <a:p>
            <a:pPr marL="360000" indent="-360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0033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Облегчение управления со стороны дирекции.</a:t>
            </a:r>
          </a:p>
          <a:p>
            <a:pPr marL="360000" indent="-360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0033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Оптимизация кадрового состава.</a:t>
            </a:r>
          </a:p>
        </p:txBody>
      </p:sp>
    </p:spTree>
    <p:extLst>
      <p:ext uri="{BB962C8B-B14F-4D97-AF65-F5344CB8AC3E}">
        <p14:creationId xmlns:p14="http://schemas.microsoft.com/office/powerpoint/2010/main" xmlns="" val="2515733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ПЕПТИДНО-БЕЛКОВЫХ ТЕХНОЛОГИЙ 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(академик В.Т. Иванов)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82543594"/>
              </p:ext>
            </p:extLst>
          </p:nvPr>
        </p:nvGraphicFramePr>
        <p:xfrm>
          <a:off x="828675" y="1385180"/>
          <a:ext cx="7486650" cy="5396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31502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ИММУНОЛОГИИ (академик Р.В. Петров)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86399288"/>
              </p:ext>
            </p:extLst>
          </p:nvPr>
        </p:nvGraphicFramePr>
        <p:xfrm>
          <a:off x="828675" y="2118511"/>
          <a:ext cx="7486650" cy="3241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847539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СТРУКТУРНОЙ БИОЛОГИИ </a:t>
            </a:r>
            <a:r>
              <a:rPr lang="ru-RU" b="1" dirty="0"/>
              <a:t>(д.х.н. А.С. Арсеньев)</a:t>
            </a:r>
            <a:endParaRPr lang="ru-RU" b="1" dirty="0">
              <a:latin typeface="Cambria" panose="02040503050406030204" pitchFamily="18" charset="0"/>
            </a:endParaRP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67020258"/>
              </p:ext>
            </p:extLst>
          </p:nvPr>
        </p:nvGraphicFramePr>
        <p:xfrm>
          <a:off x="828675" y="1720158"/>
          <a:ext cx="7486650" cy="363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554478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</a:rPr>
              <a:t>ОТДЕЛ </a:t>
            </a:r>
            <a:r>
              <a:rPr lang="ru-RU" b="1" dirty="0"/>
              <a:t>ГЕНОМИКИ И ПОСТГЕНОМНЫХ ТЕХНОЛОГИЙ </a:t>
            </a:r>
            <a:br>
              <a:rPr lang="ru-RU" b="1" dirty="0"/>
            </a:br>
            <a:r>
              <a:rPr lang="ru-RU" b="1" dirty="0"/>
              <a:t>(академик С. А. Лукьянов)</a:t>
            </a:r>
            <a:endParaRPr lang="ru-RU" b="1" dirty="0">
              <a:latin typeface="Cambria" panose="02040503050406030204" pitchFamily="18" charset="0"/>
            </a:endParaRP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88815673"/>
              </p:ext>
            </p:extLst>
          </p:nvPr>
        </p:nvGraphicFramePr>
        <p:xfrm>
          <a:off x="828675" y="1720158"/>
          <a:ext cx="7486650" cy="4155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36704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НЕЙРОИММУННОЙ СИГНАЛИЗАЦИИ (член-корр. РАН В.И. 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Цетлин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45921289"/>
              </p:ext>
            </p:extLst>
          </p:nvPr>
        </p:nvGraphicFramePr>
        <p:xfrm>
          <a:off x="828675" y="2444435"/>
          <a:ext cx="7486650" cy="2471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058218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БИОИНЖЕНЕРИИ (академик М.П. Кирпичников)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3281632"/>
              </p:ext>
            </p:extLst>
          </p:nvPr>
        </p:nvGraphicFramePr>
        <p:xfrm>
          <a:off x="828675" y="2444435"/>
          <a:ext cx="7486650" cy="2471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82710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НЕЙРОБИОЛОГИИ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(член-корр. РАН А.В. 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Семьянов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33879647"/>
              </p:ext>
            </p:extLst>
          </p:nvPr>
        </p:nvGraphicFramePr>
        <p:xfrm>
          <a:off x="828675" y="2444435"/>
          <a:ext cx="7486650" cy="3005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804335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МОЛЕКУЛЯРНОЙ БИОЛОГИИ И БИОТЕХНОЛОГИИ РАСТЕНИЙ (член-корр. РАН С.К. 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</a:rPr>
              <a:t>Завриев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6323062"/>
              </p:ext>
            </p:extLst>
          </p:nvPr>
        </p:nvGraphicFramePr>
        <p:xfrm>
          <a:off x="828675" y="1837944"/>
          <a:ext cx="7486650" cy="4297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74648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ХИМИЧЕСКОЙ БИОЛОГИИ ГЛИКАНОВ И ЛИПИДОВ (д.х.н. Н.В. Бовин)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22857491"/>
              </p:ext>
            </p:extLst>
          </p:nvPr>
        </p:nvGraphicFramePr>
        <p:xfrm>
          <a:off x="828675" y="2444435"/>
          <a:ext cx="7486650" cy="1883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816834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БИОМОЛЕКУЛЯРНОЙ ХИМИИ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(д.х.н. И.В. Ямпольский)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52448445"/>
              </p:ext>
            </p:extLst>
          </p:nvPr>
        </p:nvGraphicFramePr>
        <p:xfrm>
          <a:off x="828675" y="2444435"/>
          <a:ext cx="7486650" cy="1883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6910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БИОМАТЕРИАЛОВ И БИОНАНОТЕХНОЛОГИЙ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/>
              <a:t>(д.ф.-</a:t>
            </a:r>
            <a:r>
              <a:rPr lang="ru-RU" b="1" dirty="0" err="1"/>
              <a:t>м.н</a:t>
            </a:r>
            <a:r>
              <a:rPr lang="ru-RU" b="1" dirty="0"/>
              <a:t>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В.А Олейников)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38889962"/>
              </p:ext>
            </p:extLst>
          </p:nvPr>
        </p:nvGraphicFramePr>
        <p:xfrm>
          <a:off x="828675" y="2444435"/>
          <a:ext cx="7486650" cy="1883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901162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ГЕНОМИКИ АДАПТИВНОГО ИММУНИТЕТА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(д.б.н. Д.М. Чудаков)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42917712"/>
              </p:ext>
            </p:extLst>
          </p:nvPr>
        </p:nvGraphicFramePr>
        <p:xfrm>
          <a:off x="828675" y="2444435"/>
          <a:ext cx="7486650" cy="2969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531754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ОТДЕЛ ФУНКЦИОНИРОВАНИЯ ЖИВЫХ СИСТЕМ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(академик О.А. Донцова)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BAF4B181-E8B0-4B85-AA63-3AFE4BADB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87467815"/>
              </p:ext>
            </p:extLst>
          </p:nvPr>
        </p:nvGraphicFramePr>
        <p:xfrm>
          <a:off x="828675" y="1502876"/>
          <a:ext cx="7486650" cy="4644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66550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МОДЕРНИЗАЦИЯ ПРИБОРНОЙ БАЗЫ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13192536-3BF5-4149-96BE-0F37468CF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Комплексная система прижизненной молекулярной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визуализации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Масс-спектрометр  сверхвысокого разрешения </a:t>
            </a:r>
            <a:endParaRPr lang="ru-R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Масс-спектрометр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с индуктивно-связанной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плазмой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Система для работы с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иммунодефицитными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лабораторными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животными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buNone/>
            </a:pP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948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ИННОВАЦИОННОЕ РАЗВИТИЕ В 2017-2018 гг.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2C03DD13-5DB5-4452-8D6C-46983E877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00" r="-100"/>
          <a:stretch/>
        </p:blipFill>
        <p:spPr>
          <a:xfrm>
            <a:off x="265985" y="1517904"/>
            <a:ext cx="8083108" cy="5111496"/>
          </a:xfrm>
        </p:spPr>
      </p:pic>
    </p:spTree>
    <p:extLst>
      <p:ext uri="{BB962C8B-B14F-4D97-AF65-F5344CB8AC3E}">
        <p14:creationId xmlns:p14="http://schemas.microsoft.com/office/powerpoint/2010/main" xmlns="" val="4093103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ОПЫТНОЕ БИОТЕХНОЛОГИЧЕСКОЕ ПРОИЗВОДСТВО </a:t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В 2017-2018 гг.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22513" y="1600200"/>
            <a:ext cx="8360229" cy="5018314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По результатам планового аудита </a:t>
            </a:r>
            <a:r>
              <a:rPr lang="ru-RU" sz="1700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Минпромторга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РФ продлено действие Лицензии на деятельность по производству лекарственных средств на базе ОБП.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Успешно пройден аудит </a:t>
            </a:r>
            <a:r>
              <a:rPr lang="ru-RU" sz="1700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Роспотребнадзора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, по результатам которого продлено действие Лицензии с изменением формулировки видов работ на «диагностические исследования, производственные работы, хранение санитарно-показательных микроорганизмов 3-4 групп патогенности, генетические манипуляции на молекулярном, клеточном уровнях для создания </a:t>
            </a:r>
            <a:r>
              <a:rPr lang="ru-RU" sz="1700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генно-инженерно-модифицированных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организмов (вирусов, микроорганизмов), работы по лабораторным, клиническим, опытно-промышленным испытаниям </a:t>
            </a:r>
            <a:r>
              <a:rPr lang="ru-RU" sz="1700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генно-инженерно-модифицированных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организмов», что необходимо для функционирования ИБХ в целом. 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Успешно выполнены требования </a:t>
            </a:r>
            <a:r>
              <a:rPr lang="ru-RU" sz="1700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Минпромторга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по препаратам </a:t>
            </a:r>
            <a:r>
              <a:rPr lang="ru-RU" sz="1700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Глюкоран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™ и ЛП </a:t>
            </a:r>
            <a:r>
              <a:rPr lang="en-US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IBCH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9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(фактор свертывания крови </a:t>
            </a:r>
            <a:r>
              <a:rPr lang="en-US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IX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), разработанных в рамках программы </a:t>
            </a:r>
            <a:r>
              <a:rPr lang="ru-RU" sz="1700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Фарма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2020.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 startAt="4"/>
            </a:pP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За 2017-2018 годы подписаны и находятся на разных стадиях выполнения 11 </a:t>
            </a:r>
            <a:r>
              <a:rPr lang="ru-RU" sz="17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договоров.</a:t>
            </a:r>
            <a:endParaRPr lang="ru-RU" sz="17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 startAt="4"/>
            </a:pP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Подготовлено дополнительное соглашение с компанией АО «</a:t>
            </a:r>
            <a:r>
              <a:rPr lang="ru-RU" sz="1700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Пептек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» на единовременную выплату </a:t>
            </a:r>
            <a:r>
              <a:rPr lang="ru-RU" sz="17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в 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счет роялти за торговую марку </a:t>
            </a:r>
            <a:r>
              <a:rPr lang="ru-RU" sz="1700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Ликопид</a:t>
            </a: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 startAt="4"/>
            </a:pPr>
            <a:r>
              <a:rPr lang="ru-RU" sz="17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В настоящее время на завершающей стадии подписания находятся </a:t>
            </a:r>
            <a:r>
              <a:rPr lang="ru-RU" sz="170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4 </a:t>
            </a:r>
            <a:r>
              <a:rPr lang="ru-RU" sz="170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договора.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93103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КОНКУРСНАЯ КОМИССИЯ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13192536-3BF5-4149-96BE-0F37468CF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КОМИССИИ</a:t>
            </a:r>
            <a:endParaRPr lang="ru-RU" sz="2000" dirty="0">
              <a:solidFill>
                <a:srgbClr val="99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829340" y="2132856"/>
            <a:ext cx="7973400" cy="3832009"/>
          </a:xfrm>
          <a:prstGeom prst="rect">
            <a:avLst/>
          </a:prstGeom>
        </p:spPr>
        <p:txBody>
          <a:bodyPr vert="horz" lIns="0" tIns="45720" rIns="0" bIns="45720" numCol="2" rtlCol="0">
            <a:normAutofit fontScale="92500" lnSpcReduction="20000"/>
          </a:bodyPr>
          <a:lstStyle/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ГАБИБОВ А.Г.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академик РАН</a:t>
            </a:r>
          </a:p>
          <a:p>
            <a:pPr lvl="0" defTabSz="685800">
              <a:lnSpc>
                <a:spcPct val="110000"/>
              </a:lnSpc>
              <a:defRPr/>
            </a:pPr>
            <a:r>
              <a:rPr lang="ru-RU" sz="20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ДОНЦОВА О.А., </a:t>
            </a:r>
            <a:r>
              <a:rPr lang="ru-RU" sz="2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академик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ИВАНОВ В.Т.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академик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ИЛЬИН Ю.В.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, академик РАН 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КИРПИЧНИКОВ М.П.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академик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ЛУКЬЯНОВ С.А.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, академик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МИРОШНИКОВ А.И.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академик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ПЕТРОВ Р.В.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академик РАН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СВЕРДЛОВ Е.Д.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академик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ДЕЕВ С.М.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чл.-корр.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ЗАВРИЕВ С.К.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чл.-корр.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КАРПОВ В.Л.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чл.-корр.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ЛИПКИН В.М.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чл.-корр. РАН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ЛУКЬЯНОВ К.А.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чл.-корр. РАН</a:t>
            </a:r>
          </a:p>
          <a:p>
            <a:pPr lvl="0" defTabSz="685800">
              <a:lnSpc>
                <a:spcPct val="110000"/>
              </a:lnSpc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СЕВЕРИН </a:t>
            </a:r>
            <a:r>
              <a:rPr lang="ru-RU" sz="20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Е.С., </a:t>
            </a:r>
            <a:r>
              <a:rPr lang="ru-RU" sz="2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чл.-корр. РАН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lvl="0" defTabSz="685800">
              <a:lnSpc>
                <a:spcPct val="110000"/>
              </a:lnSpc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СЕМЬЯНОВ </a:t>
            </a:r>
            <a:r>
              <a:rPr lang="ru-RU" sz="20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А.В., </a:t>
            </a:r>
            <a:r>
              <a:rPr lang="ru-RU" sz="2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чл.-корр. РАН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lvl="0" defTabSz="685800">
              <a:lnSpc>
                <a:spcPct val="110000"/>
              </a:lnSpc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ТОНЕВИЦКИЙ </a:t>
            </a:r>
            <a:r>
              <a:rPr lang="ru-RU" sz="20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А.Г., </a:t>
            </a:r>
            <a:r>
              <a:rPr lang="ru-RU" sz="2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чл.-корр. РАН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ЦЕТЛИН В.И.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чл.-корр. РАН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lvl="0" defTabSz="685800">
              <a:lnSpc>
                <a:spcPct val="110000"/>
              </a:lnSpc>
              <a:defRPr/>
            </a:pPr>
            <a:r>
              <a:rPr lang="ru-RU" sz="20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ЕФРЕМОВ Р.Г., </a:t>
            </a:r>
            <a:r>
              <a:rPr lang="ru-RU" sz="2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д.ф-м.н</a:t>
            </a:r>
            <a:r>
              <a:rPr lang="ru-RU" sz="2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lvl="0" defTabSz="685800">
              <a:lnSpc>
                <a:spcPct val="110000"/>
              </a:lnSpc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ОВЧИННИКОВА </a:t>
            </a:r>
            <a:r>
              <a:rPr lang="ru-RU" sz="20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Т.В., </a:t>
            </a:r>
            <a:r>
              <a:rPr lang="ru-RU" sz="2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д.х.н.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lvl="0" defTabSz="685800">
              <a:lnSpc>
                <a:spcPct val="110000"/>
              </a:lnSpc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СМИРНОВ </a:t>
            </a:r>
            <a:r>
              <a:rPr lang="ru-RU" sz="20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И.В., </a:t>
            </a:r>
            <a:r>
              <a:rPr lang="ru-RU" sz="2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д.х.н.</a:t>
            </a:r>
            <a:endParaRPr lang="ru-RU" sz="2000" b="1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ОЛЕЙНИКОВ В.А.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д.ф-м.н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.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ЯМПОЛЬСКИЙ И.В.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д.х.н.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ru-RU" sz="20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АКИМОВ М.Г., </a:t>
            </a:r>
            <a:r>
              <a:rPr lang="ru-RU" sz="2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к.х.н.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МИХУРА И.В.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к.х.н., секретарь комиссии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6185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КОМИССИЯ ПО РАБОТЕ С МОЛОДЕЖЬЮ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13192536-3BF5-4149-96BE-0F37468CF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ЗАДАЧИ КОМИССИИ</a:t>
            </a:r>
            <a:endParaRPr lang="ru-RU" sz="2000" dirty="0">
              <a:solidFill>
                <a:srgbClr val="99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/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по выявлению наиболее способных выпускников Учебного центра и аспирантуры с целью закрепления в ИБХ РАН.</a:t>
            </a:r>
          </a:p>
          <a:p>
            <a:pPr lvl="0"/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условий для закрепления молодежи в лабораториях с хорошим финансированием. </a:t>
            </a:r>
          </a:p>
          <a:p>
            <a:pPr lvl="0"/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комфортных условий труда молодежи, обеспечение профессионального роста, своевременное стимулирование карьерного роста.</a:t>
            </a:r>
          </a:p>
          <a:p>
            <a:pPr lvl="0"/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с аспирантами. Стимулирование приема молодых ученых в аспирантуру с учетом публикационной активности подразделений и их финансового состояния.</a:t>
            </a:r>
          </a:p>
          <a:p>
            <a:pPr lvl="0"/>
            <a:r>
              <a:rPr lang="ru-RU" sz="2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с молодежью других институтов и учебных заведений в том числе за рубежом с целью привлечения их в ИБХ РАН.</a:t>
            </a:r>
          </a:p>
        </p:txBody>
      </p:sp>
    </p:spTree>
    <p:extLst>
      <p:ext uri="{BB962C8B-B14F-4D97-AF65-F5344CB8AC3E}">
        <p14:creationId xmlns:p14="http://schemas.microsoft.com/office/powerpoint/2010/main" xmlns="" val="2886429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КОМИССИЯ ПО РАБОТЕ С МОЛОДЕЖЬЮ</a:t>
            </a:r>
          </a:p>
        </p:txBody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xmlns="" id="{ABF6B3C6-241A-46E8-97D6-8DB8104276C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13192536-3BF5-4149-96BE-0F37468CF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СОСТАВ КОМИССИИ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Председатель комиссии </a:t>
            </a:r>
            <a:r>
              <a:rPr lang="ru-RU" sz="2000" b="1" i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И.В. Ямпольский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Члены комиссии:</a:t>
            </a:r>
          </a:p>
          <a:p>
            <a:pPr marL="342900" lvl="1" indent="0">
              <a:buNone/>
            </a:pPr>
            <a:r>
              <a:rPr lang="ru-RU" sz="1700" b="1" i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И.В. Смирнов</a:t>
            </a:r>
          </a:p>
          <a:p>
            <a:pPr marL="342900" lvl="1" indent="0">
              <a:buNone/>
            </a:pPr>
            <a:r>
              <a:rPr lang="ru-RU" sz="1700" b="1" i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Т.В. Овчинникова</a:t>
            </a:r>
          </a:p>
          <a:p>
            <a:pPr marL="342900" lvl="1" indent="0">
              <a:buNone/>
            </a:pPr>
            <a:r>
              <a:rPr lang="ru-RU" sz="1700" b="1" i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А.А. </a:t>
            </a:r>
            <a:r>
              <a:rPr lang="ru-RU" sz="1700" b="1" i="1" dirty="0" err="1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Белогуров</a:t>
            </a:r>
            <a:endParaRPr lang="ru-RU" sz="1700" b="1" i="1" dirty="0">
              <a:solidFill>
                <a:srgbClr val="99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lvl="1" indent="0">
              <a:buNone/>
            </a:pPr>
            <a:r>
              <a:rPr lang="ru-RU" sz="1700" b="1" i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А.А. Василевский</a:t>
            </a:r>
          </a:p>
          <a:p>
            <a:pPr marL="342900" lvl="1" indent="0">
              <a:buNone/>
            </a:pPr>
            <a:r>
              <a:rPr lang="ru-RU" sz="1700" b="1" i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З.О. </a:t>
            </a:r>
            <a:r>
              <a:rPr lang="ru-RU" sz="1700" b="1" i="1" dirty="0" err="1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Шенкарев</a:t>
            </a:r>
            <a:endParaRPr lang="ru-RU" sz="1700" b="1" i="1" dirty="0">
              <a:solidFill>
                <a:srgbClr val="99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lvl="1" indent="0">
              <a:buNone/>
            </a:pPr>
            <a:r>
              <a:rPr lang="ru-RU" sz="1700" b="1" i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Н.В. Антипова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Секретарь комиссии </a:t>
            </a:r>
            <a:r>
              <a:rPr lang="ru-RU" sz="2000" b="1" i="1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О.А. Потапова</a:t>
            </a:r>
          </a:p>
        </p:txBody>
      </p:sp>
    </p:spTree>
    <p:extLst>
      <p:ext uri="{BB962C8B-B14F-4D97-AF65-F5344CB8AC3E}">
        <p14:creationId xmlns:p14="http://schemas.microsoft.com/office/powerpoint/2010/main" xmlns="" val="223826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_9411662_TF03431380_TF03431380.potx" id="{3442B1B1-FE9E-4009-A7C4-AC049039973C}" vid="{B3BD9ACF-76CB-44DC-AA6B-25949BA0423D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4873beb7-5857-4685-be1f-d57550cc96c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1129</Words>
  <Application>Microsoft Office PowerPoint</Application>
  <PresentationFormat>Экран (4:3)</PresentationFormat>
  <Paragraphs>164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Научная литература 16 х 9</vt:lpstr>
      <vt:lpstr>О ЗАДАЧАХ И ПЕРСПЕКТИВАХ РАЗВИТИЯ ИНСТИТУТА</vt:lpstr>
      <vt:lpstr>ОТДЕЛЫ ИБХ РАН</vt:lpstr>
      <vt:lpstr>ЗАДАЧИ РЕСТРУКТУРИЗАЦИИ</vt:lpstr>
      <vt:lpstr>ОТДЕЛ ПЕПТИДНО-БЕЛКОВЫХ ТЕХНОЛОГИЙ  (академик В.Т. Иванов)</vt:lpstr>
      <vt:lpstr>ОТДЕЛ ИММУНОЛОГИИ (академик Р.В. Петров)</vt:lpstr>
      <vt:lpstr>ОТДЕЛ СТРУКТУРНОЙ БИОЛОГИИ (д.х.н. А.С. Арсеньев)</vt:lpstr>
      <vt:lpstr>ОТДЕЛ ГЕНОМИКИ И ПОСТГЕНОМНЫХ ТЕХНОЛОГИЙ  (академик С. А. Лукьянов)</vt:lpstr>
      <vt:lpstr>ОТДЕЛ МОЛЕКУЛЯРНОЙ НЕЙРОИММУННОЙ СИГНАЛИЗАЦИИ (член-корр. РАН В.И. Цетлин)</vt:lpstr>
      <vt:lpstr>ОТДЕЛ БИОИНЖЕНЕРИИ (академик М.П. Кирпичников)</vt:lpstr>
      <vt:lpstr>ОТДЕЛ МОЛЕКУЛЯРНОЙ НЕЙРОБИОЛОГИИ  (член-корр. РАН А.В. Семьянов)</vt:lpstr>
      <vt:lpstr>ОТДЕЛ МОЛЕКУЛЯРНОЙ БИОЛОГИИ И БИОТЕХНОЛОГИИ РАСТЕНИЙ (член-корр. РАН С.К. Завриев)</vt:lpstr>
      <vt:lpstr>ОТДЕЛ ХИМИЧЕСКОЙ БИОЛОГИИ ГЛИКАНОВ И ЛИПИДОВ (д.х.н. Н.В. Бовин)</vt:lpstr>
      <vt:lpstr>ОТДЕЛ БИОМОЛЕКУЛЯРНОЙ ХИМИИ  (д.х.н. И.В. Ямпольский)</vt:lpstr>
      <vt:lpstr>ОТДЕЛ БИОМАТЕРИАЛОВ И БИОНАНОТЕХНОЛОГИЙ  (д.ф.-м.н В.А Олейников)</vt:lpstr>
      <vt:lpstr>ОТДЕЛ ГЕНОМИКИ АДАПТИВНОГО ИММУНИТЕТА  (д.б.н. Д.М. Чудаков)</vt:lpstr>
      <vt:lpstr>ОТДЕЛ ФУНКЦИОНИРОВАНИЯ ЖИВЫХ СИСТЕМ  (академик О.А. Донцова)</vt:lpstr>
      <vt:lpstr>МОДЕРНИЗАЦИЯ ПРИБОРНОЙ БАЗЫ</vt:lpstr>
      <vt:lpstr>ИННОВАЦИОННОЕ РАЗВИТИЕ В 2017-2018 гг.</vt:lpstr>
      <vt:lpstr>ОПЫТНОЕ БИОТЕХНОЛОГИЧЕСКОЕ ПРОИЗВОДСТВО  В 2017-2018 гг.</vt:lpstr>
      <vt:lpstr>КОНКУРСНАЯ КОМИССИЯ</vt:lpstr>
      <vt:lpstr>КОМИССИЯ ПО РАБОТЕ С МОЛОДЕЖЬЮ</vt:lpstr>
      <vt:lpstr>КОМИССИЯ ПО РАБОТЕ С МОЛОДЕЖЬЮ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2017-12-07T07:55:17Z</dcterms:created>
  <dcterms:modified xsi:type="dcterms:W3CDTF">2018-09-30T05:19:59Z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